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89391D-3643-46C3-8910-A6C66EA36AB1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B18A6FB0-9A32-4D90-A99B-7E6D3708D8BF}">
      <dgm:prSet phldrT="[Текст]"/>
      <dgm:spPr/>
      <dgm:t>
        <a:bodyPr/>
        <a:lstStyle/>
        <a:p>
          <a:r>
            <a:rPr lang="ru-RU" dirty="0" smtClean="0"/>
            <a:t>Мультимедийная  презентация</a:t>
          </a:r>
          <a:endParaRPr lang="ru-RU" dirty="0"/>
        </a:p>
      </dgm:t>
    </dgm:pt>
    <dgm:pt modelId="{6C3A528C-264C-40F8-9039-FFFDB11B1C46}" type="parTrans" cxnId="{E5C01734-6937-4D70-A478-40481B2C8F18}">
      <dgm:prSet/>
      <dgm:spPr/>
      <dgm:t>
        <a:bodyPr/>
        <a:lstStyle/>
        <a:p>
          <a:endParaRPr lang="ru-RU"/>
        </a:p>
      </dgm:t>
    </dgm:pt>
    <dgm:pt modelId="{4ACC39DA-27F8-4F49-B5C5-F9C60E38866A}" type="sibTrans" cxnId="{E5C01734-6937-4D70-A478-40481B2C8F18}">
      <dgm:prSet/>
      <dgm:spPr/>
      <dgm:t>
        <a:bodyPr/>
        <a:lstStyle/>
        <a:p>
          <a:endParaRPr lang="ru-RU"/>
        </a:p>
      </dgm:t>
    </dgm:pt>
    <dgm:pt modelId="{45730A9B-CF99-49B0-BF78-CD08FD160396}">
      <dgm:prSet phldrT="[Текст]"/>
      <dgm:spPr/>
      <dgm:t>
        <a:bodyPr/>
        <a:lstStyle/>
        <a:p>
          <a:r>
            <a:rPr lang="ru-RU" dirty="0" smtClean="0"/>
            <a:t>Тематическая</a:t>
          </a:r>
          <a:endParaRPr lang="ru-RU" dirty="0"/>
        </a:p>
      </dgm:t>
    </dgm:pt>
    <dgm:pt modelId="{096ADCFE-75EC-4878-BB8F-ECB42A5AC4A3}" type="parTrans" cxnId="{0A9D9A5D-4DC3-4154-B6CC-0B5B6A90D206}">
      <dgm:prSet/>
      <dgm:spPr/>
      <dgm:t>
        <a:bodyPr/>
        <a:lstStyle/>
        <a:p>
          <a:endParaRPr lang="ru-RU"/>
        </a:p>
      </dgm:t>
    </dgm:pt>
    <dgm:pt modelId="{72155B28-85E2-4254-8FE9-D7F240971D27}" type="sibTrans" cxnId="{0A9D9A5D-4DC3-4154-B6CC-0B5B6A90D206}">
      <dgm:prSet/>
      <dgm:spPr/>
      <dgm:t>
        <a:bodyPr/>
        <a:lstStyle/>
        <a:p>
          <a:endParaRPr lang="ru-RU"/>
        </a:p>
      </dgm:t>
    </dgm:pt>
    <dgm:pt modelId="{68A3B07C-2429-4907-B38D-48F129F2F636}">
      <dgm:prSet phldrT="[Текст]"/>
      <dgm:spPr/>
      <dgm:t>
        <a:bodyPr/>
        <a:lstStyle/>
        <a:p>
          <a:r>
            <a:rPr lang="ru-RU" dirty="0" smtClean="0"/>
            <a:t>Иллюстрированная</a:t>
          </a:r>
          <a:endParaRPr lang="ru-RU" dirty="0"/>
        </a:p>
      </dgm:t>
    </dgm:pt>
    <dgm:pt modelId="{8EA2E316-F118-4615-BAD8-652A11CC263E}" type="parTrans" cxnId="{9E19B59C-F3CF-44B4-B80C-C8CA77C49369}">
      <dgm:prSet/>
      <dgm:spPr/>
      <dgm:t>
        <a:bodyPr/>
        <a:lstStyle/>
        <a:p>
          <a:endParaRPr lang="ru-RU"/>
        </a:p>
      </dgm:t>
    </dgm:pt>
    <dgm:pt modelId="{4657F092-4B15-42E2-88C1-F819CF73AEA9}" type="sibTrans" cxnId="{9E19B59C-F3CF-44B4-B80C-C8CA77C49369}">
      <dgm:prSet/>
      <dgm:spPr/>
      <dgm:t>
        <a:bodyPr/>
        <a:lstStyle/>
        <a:p>
          <a:endParaRPr lang="ru-RU"/>
        </a:p>
      </dgm:t>
    </dgm:pt>
    <dgm:pt modelId="{8E027E10-9BB8-45AF-8C2A-231B1B7B53EA}">
      <dgm:prSet phldrT="[Текст]"/>
      <dgm:spPr/>
      <dgm:t>
        <a:bodyPr/>
        <a:lstStyle/>
        <a:p>
          <a:r>
            <a:rPr lang="ru-RU" dirty="0" smtClean="0"/>
            <a:t>Контрольно-обобщающая</a:t>
          </a:r>
          <a:endParaRPr lang="ru-RU" dirty="0"/>
        </a:p>
      </dgm:t>
    </dgm:pt>
    <dgm:pt modelId="{96C4F12B-39DA-4882-BFBD-94EE3D717907}" type="parTrans" cxnId="{3A118B8A-5128-4314-8272-8C3876439013}">
      <dgm:prSet/>
      <dgm:spPr/>
      <dgm:t>
        <a:bodyPr/>
        <a:lstStyle/>
        <a:p>
          <a:endParaRPr lang="ru-RU"/>
        </a:p>
      </dgm:t>
    </dgm:pt>
    <dgm:pt modelId="{95AE575E-275D-4409-BA61-DF3E8E56CE15}" type="sibTrans" cxnId="{3A118B8A-5128-4314-8272-8C3876439013}">
      <dgm:prSet/>
      <dgm:spPr/>
      <dgm:t>
        <a:bodyPr/>
        <a:lstStyle/>
        <a:p>
          <a:endParaRPr lang="ru-RU"/>
        </a:p>
      </dgm:t>
    </dgm:pt>
    <dgm:pt modelId="{C396D130-7877-4137-8991-2AFFDC06EF54}">
      <dgm:prSet phldrT="[Текст]"/>
      <dgm:spPr/>
      <dgm:t>
        <a:bodyPr/>
        <a:lstStyle/>
        <a:p>
          <a:r>
            <a:rPr lang="ru-RU" dirty="0" smtClean="0"/>
            <a:t>Ученическая</a:t>
          </a:r>
          <a:endParaRPr lang="ru-RU" dirty="0"/>
        </a:p>
      </dgm:t>
    </dgm:pt>
    <dgm:pt modelId="{9A292F5B-2A24-4354-BD87-6ABF84642E0B}" type="parTrans" cxnId="{79ECC9A8-643B-4BE5-9208-5A9172E02BE2}">
      <dgm:prSet/>
      <dgm:spPr/>
      <dgm:t>
        <a:bodyPr/>
        <a:lstStyle/>
        <a:p>
          <a:endParaRPr lang="ru-RU"/>
        </a:p>
      </dgm:t>
    </dgm:pt>
    <dgm:pt modelId="{B618E87D-FF29-4B5A-B65B-24CC01AD9AF0}" type="sibTrans" cxnId="{79ECC9A8-643B-4BE5-9208-5A9172E02BE2}">
      <dgm:prSet/>
      <dgm:spPr/>
      <dgm:t>
        <a:bodyPr/>
        <a:lstStyle/>
        <a:p>
          <a:endParaRPr lang="ru-RU"/>
        </a:p>
      </dgm:t>
    </dgm:pt>
    <dgm:pt modelId="{21988243-D328-4F7E-8893-CC9D392A350B}">
      <dgm:prSet phldrT="[Текст]"/>
      <dgm:spPr/>
      <dgm:t>
        <a:bodyPr/>
        <a:lstStyle/>
        <a:p>
          <a:r>
            <a:rPr lang="ru-RU" dirty="0" smtClean="0"/>
            <a:t>Технологическая</a:t>
          </a:r>
          <a:endParaRPr lang="ru-RU" dirty="0"/>
        </a:p>
      </dgm:t>
    </dgm:pt>
    <dgm:pt modelId="{A6E93389-B874-4B4E-94C2-E82B15A24AD6}" type="parTrans" cxnId="{E7043AD5-5169-4556-9D1F-F4B4719B9D0E}">
      <dgm:prSet/>
      <dgm:spPr/>
      <dgm:t>
        <a:bodyPr/>
        <a:lstStyle/>
        <a:p>
          <a:endParaRPr lang="ru-RU"/>
        </a:p>
      </dgm:t>
    </dgm:pt>
    <dgm:pt modelId="{DE0CE202-D7AF-4C29-97C0-FE0046550051}" type="sibTrans" cxnId="{E7043AD5-5169-4556-9D1F-F4B4719B9D0E}">
      <dgm:prSet/>
      <dgm:spPr/>
      <dgm:t>
        <a:bodyPr/>
        <a:lstStyle/>
        <a:p>
          <a:endParaRPr lang="ru-RU"/>
        </a:p>
      </dgm:t>
    </dgm:pt>
    <dgm:pt modelId="{B841E254-C950-4644-AB57-32FE45F6359A}" type="pres">
      <dgm:prSet presAssocID="{1F89391D-3643-46C3-8910-A6C66EA36AB1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C182FC0-68F3-4275-A439-9C25F72EEA15}" type="pres">
      <dgm:prSet presAssocID="{B18A6FB0-9A32-4D90-A99B-7E6D3708D8BF}" presName="root1" presStyleCnt="0"/>
      <dgm:spPr/>
      <dgm:t>
        <a:bodyPr/>
        <a:lstStyle/>
        <a:p>
          <a:endParaRPr lang="ru-RU"/>
        </a:p>
      </dgm:t>
    </dgm:pt>
    <dgm:pt modelId="{2CB7A00C-E1BD-42EC-911F-97E4DECD0BCE}" type="pres">
      <dgm:prSet presAssocID="{B18A6FB0-9A32-4D90-A99B-7E6D3708D8BF}" presName="LevelOneTextNode" presStyleLbl="node0" presStyleIdx="0" presStyleCnt="1" custScaleX="18163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F0B0105-8E2C-4B97-B247-2F4971C0DEB1}" type="pres">
      <dgm:prSet presAssocID="{B18A6FB0-9A32-4D90-A99B-7E6D3708D8BF}" presName="level2hierChild" presStyleCnt="0"/>
      <dgm:spPr/>
      <dgm:t>
        <a:bodyPr/>
        <a:lstStyle/>
        <a:p>
          <a:endParaRPr lang="ru-RU"/>
        </a:p>
      </dgm:t>
    </dgm:pt>
    <dgm:pt modelId="{FB4F02BE-B6AD-4C27-9C51-8E1C3F2A3591}" type="pres">
      <dgm:prSet presAssocID="{096ADCFE-75EC-4878-BB8F-ECB42A5AC4A3}" presName="conn2-1" presStyleLbl="parChTrans1D2" presStyleIdx="0" presStyleCnt="5"/>
      <dgm:spPr/>
      <dgm:t>
        <a:bodyPr/>
        <a:lstStyle/>
        <a:p>
          <a:endParaRPr lang="ru-RU"/>
        </a:p>
      </dgm:t>
    </dgm:pt>
    <dgm:pt modelId="{B3177860-01DB-4DFF-9CFB-6EE7F2989B2B}" type="pres">
      <dgm:prSet presAssocID="{096ADCFE-75EC-4878-BB8F-ECB42A5AC4A3}" presName="connTx" presStyleLbl="parChTrans1D2" presStyleIdx="0" presStyleCnt="5"/>
      <dgm:spPr/>
      <dgm:t>
        <a:bodyPr/>
        <a:lstStyle/>
        <a:p>
          <a:endParaRPr lang="ru-RU"/>
        </a:p>
      </dgm:t>
    </dgm:pt>
    <dgm:pt modelId="{054867F8-A8D8-43C9-9573-82339E821DF7}" type="pres">
      <dgm:prSet presAssocID="{45730A9B-CF99-49B0-BF78-CD08FD160396}" presName="root2" presStyleCnt="0"/>
      <dgm:spPr/>
      <dgm:t>
        <a:bodyPr/>
        <a:lstStyle/>
        <a:p>
          <a:endParaRPr lang="ru-RU"/>
        </a:p>
      </dgm:t>
    </dgm:pt>
    <dgm:pt modelId="{976D56CC-383D-4AFE-847E-EA2F93558DA8}" type="pres">
      <dgm:prSet presAssocID="{45730A9B-CF99-49B0-BF78-CD08FD160396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0F6CA24-5FF2-453D-9030-96B9B0998F98}" type="pres">
      <dgm:prSet presAssocID="{45730A9B-CF99-49B0-BF78-CD08FD160396}" presName="level3hierChild" presStyleCnt="0"/>
      <dgm:spPr/>
      <dgm:t>
        <a:bodyPr/>
        <a:lstStyle/>
        <a:p>
          <a:endParaRPr lang="ru-RU"/>
        </a:p>
      </dgm:t>
    </dgm:pt>
    <dgm:pt modelId="{31D79120-8A42-4F60-ACD6-EC65C24C8840}" type="pres">
      <dgm:prSet presAssocID="{8EA2E316-F118-4615-BAD8-652A11CC263E}" presName="conn2-1" presStyleLbl="parChTrans1D2" presStyleIdx="1" presStyleCnt="5"/>
      <dgm:spPr/>
      <dgm:t>
        <a:bodyPr/>
        <a:lstStyle/>
        <a:p>
          <a:endParaRPr lang="ru-RU"/>
        </a:p>
      </dgm:t>
    </dgm:pt>
    <dgm:pt modelId="{3511853F-9683-472F-BF3C-7C5D4DDDBD3B}" type="pres">
      <dgm:prSet presAssocID="{8EA2E316-F118-4615-BAD8-652A11CC263E}" presName="connTx" presStyleLbl="parChTrans1D2" presStyleIdx="1" presStyleCnt="5"/>
      <dgm:spPr/>
      <dgm:t>
        <a:bodyPr/>
        <a:lstStyle/>
        <a:p>
          <a:endParaRPr lang="ru-RU"/>
        </a:p>
      </dgm:t>
    </dgm:pt>
    <dgm:pt modelId="{7F822D43-CA2A-47C2-B26C-1A1D50549D4A}" type="pres">
      <dgm:prSet presAssocID="{68A3B07C-2429-4907-B38D-48F129F2F636}" presName="root2" presStyleCnt="0"/>
      <dgm:spPr/>
      <dgm:t>
        <a:bodyPr/>
        <a:lstStyle/>
        <a:p>
          <a:endParaRPr lang="ru-RU"/>
        </a:p>
      </dgm:t>
    </dgm:pt>
    <dgm:pt modelId="{7C23485A-CB9F-473A-BEA6-71F31832B329}" type="pres">
      <dgm:prSet presAssocID="{68A3B07C-2429-4907-B38D-48F129F2F636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64C93CD-441A-43CE-8C8E-D57683FA98A4}" type="pres">
      <dgm:prSet presAssocID="{68A3B07C-2429-4907-B38D-48F129F2F636}" presName="level3hierChild" presStyleCnt="0"/>
      <dgm:spPr/>
      <dgm:t>
        <a:bodyPr/>
        <a:lstStyle/>
        <a:p>
          <a:endParaRPr lang="ru-RU"/>
        </a:p>
      </dgm:t>
    </dgm:pt>
    <dgm:pt modelId="{4664C14D-81F1-4599-959C-B6B4442F7A2F}" type="pres">
      <dgm:prSet presAssocID="{96C4F12B-39DA-4882-BFBD-94EE3D717907}" presName="conn2-1" presStyleLbl="parChTrans1D2" presStyleIdx="2" presStyleCnt="5"/>
      <dgm:spPr/>
      <dgm:t>
        <a:bodyPr/>
        <a:lstStyle/>
        <a:p>
          <a:endParaRPr lang="ru-RU"/>
        </a:p>
      </dgm:t>
    </dgm:pt>
    <dgm:pt modelId="{5DD1EC09-ED7E-48DA-9217-AE67C0137722}" type="pres">
      <dgm:prSet presAssocID="{96C4F12B-39DA-4882-BFBD-94EE3D717907}" presName="connTx" presStyleLbl="parChTrans1D2" presStyleIdx="2" presStyleCnt="5"/>
      <dgm:spPr/>
      <dgm:t>
        <a:bodyPr/>
        <a:lstStyle/>
        <a:p>
          <a:endParaRPr lang="ru-RU"/>
        </a:p>
      </dgm:t>
    </dgm:pt>
    <dgm:pt modelId="{AA6F3FEC-7FE3-46CE-BFC3-905006341851}" type="pres">
      <dgm:prSet presAssocID="{8E027E10-9BB8-45AF-8C2A-231B1B7B53EA}" presName="root2" presStyleCnt="0"/>
      <dgm:spPr/>
      <dgm:t>
        <a:bodyPr/>
        <a:lstStyle/>
        <a:p>
          <a:endParaRPr lang="ru-RU"/>
        </a:p>
      </dgm:t>
    </dgm:pt>
    <dgm:pt modelId="{BA59DF25-C8B0-4AE1-8FEC-BF4C7662B83D}" type="pres">
      <dgm:prSet presAssocID="{8E027E10-9BB8-45AF-8C2A-231B1B7B53EA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9C8FB7A-3AE0-42F9-B5ED-26C20354DD25}" type="pres">
      <dgm:prSet presAssocID="{8E027E10-9BB8-45AF-8C2A-231B1B7B53EA}" presName="level3hierChild" presStyleCnt="0"/>
      <dgm:spPr/>
      <dgm:t>
        <a:bodyPr/>
        <a:lstStyle/>
        <a:p>
          <a:endParaRPr lang="ru-RU"/>
        </a:p>
      </dgm:t>
    </dgm:pt>
    <dgm:pt modelId="{E21F4F14-E453-4617-88C1-18D823B4335B}" type="pres">
      <dgm:prSet presAssocID="{9A292F5B-2A24-4354-BD87-6ABF84642E0B}" presName="conn2-1" presStyleLbl="parChTrans1D2" presStyleIdx="3" presStyleCnt="5"/>
      <dgm:spPr/>
      <dgm:t>
        <a:bodyPr/>
        <a:lstStyle/>
        <a:p>
          <a:endParaRPr lang="ru-RU"/>
        </a:p>
      </dgm:t>
    </dgm:pt>
    <dgm:pt modelId="{1B62AD32-B6BA-45B5-8C33-3807B7508721}" type="pres">
      <dgm:prSet presAssocID="{9A292F5B-2A24-4354-BD87-6ABF84642E0B}" presName="connTx" presStyleLbl="parChTrans1D2" presStyleIdx="3" presStyleCnt="5"/>
      <dgm:spPr/>
      <dgm:t>
        <a:bodyPr/>
        <a:lstStyle/>
        <a:p>
          <a:endParaRPr lang="ru-RU"/>
        </a:p>
      </dgm:t>
    </dgm:pt>
    <dgm:pt modelId="{3A478D6E-E0DB-438E-9C65-6E8B9A069D1C}" type="pres">
      <dgm:prSet presAssocID="{C396D130-7877-4137-8991-2AFFDC06EF54}" presName="root2" presStyleCnt="0"/>
      <dgm:spPr/>
      <dgm:t>
        <a:bodyPr/>
        <a:lstStyle/>
        <a:p>
          <a:endParaRPr lang="ru-RU"/>
        </a:p>
      </dgm:t>
    </dgm:pt>
    <dgm:pt modelId="{5F18C670-CC76-4EC4-9202-F67C13E9A0C8}" type="pres">
      <dgm:prSet presAssocID="{C396D130-7877-4137-8991-2AFFDC06EF54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A9D6DF3-B800-4E62-9423-0F5CD229D80B}" type="pres">
      <dgm:prSet presAssocID="{C396D130-7877-4137-8991-2AFFDC06EF54}" presName="level3hierChild" presStyleCnt="0"/>
      <dgm:spPr/>
      <dgm:t>
        <a:bodyPr/>
        <a:lstStyle/>
        <a:p>
          <a:endParaRPr lang="ru-RU"/>
        </a:p>
      </dgm:t>
    </dgm:pt>
    <dgm:pt modelId="{828E96EE-927B-440A-95AF-27B143EF4C1A}" type="pres">
      <dgm:prSet presAssocID="{A6E93389-B874-4B4E-94C2-E82B15A24AD6}" presName="conn2-1" presStyleLbl="parChTrans1D2" presStyleIdx="4" presStyleCnt="5"/>
      <dgm:spPr/>
      <dgm:t>
        <a:bodyPr/>
        <a:lstStyle/>
        <a:p>
          <a:endParaRPr lang="ru-RU"/>
        </a:p>
      </dgm:t>
    </dgm:pt>
    <dgm:pt modelId="{06600938-8A2A-4747-886B-34FA0226DAF2}" type="pres">
      <dgm:prSet presAssocID="{A6E93389-B874-4B4E-94C2-E82B15A24AD6}" presName="connTx" presStyleLbl="parChTrans1D2" presStyleIdx="4" presStyleCnt="5"/>
      <dgm:spPr/>
      <dgm:t>
        <a:bodyPr/>
        <a:lstStyle/>
        <a:p>
          <a:endParaRPr lang="ru-RU"/>
        </a:p>
      </dgm:t>
    </dgm:pt>
    <dgm:pt modelId="{3715364B-EED5-4F64-9793-002BE812389D}" type="pres">
      <dgm:prSet presAssocID="{21988243-D328-4F7E-8893-CC9D392A350B}" presName="root2" presStyleCnt="0"/>
      <dgm:spPr/>
      <dgm:t>
        <a:bodyPr/>
        <a:lstStyle/>
        <a:p>
          <a:endParaRPr lang="ru-RU"/>
        </a:p>
      </dgm:t>
    </dgm:pt>
    <dgm:pt modelId="{B1965474-8DBF-42C7-BD61-08678543BCBE}" type="pres">
      <dgm:prSet presAssocID="{21988243-D328-4F7E-8893-CC9D392A350B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1051426-84BB-4F00-A763-CE73BBC3ED5F}" type="pres">
      <dgm:prSet presAssocID="{21988243-D328-4F7E-8893-CC9D392A350B}" presName="level3hierChild" presStyleCnt="0"/>
      <dgm:spPr/>
      <dgm:t>
        <a:bodyPr/>
        <a:lstStyle/>
        <a:p>
          <a:endParaRPr lang="ru-RU"/>
        </a:p>
      </dgm:t>
    </dgm:pt>
  </dgm:ptLst>
  <dgm:cxnLst>
    <dgm:cxn modelId="{E7043AD5-5169-4556-9D1F-F4B4719B9D0E}" srcId="{B18A6FB0-9A32-4D90-A99B-7E6D3708D8BF}" destId="{21988243-D328-4F7E-8893-CC9D392A350B}" srcOrd="4" destOrd="0" parTransId="{A6E93389-B874-4B4E-94C2-E82B15A24AD6}" sibTransId="{DE0CE202-D7AF-4C29-97C0-FE0046550051}"/>
    <dgm:cxn modelId="{C592FAB7-2BDB-42B0-A541-D6813800BB36}" type="presOf" srcId="{C396D130-7877-4137-8991-2AFFDC06EF54}" destId="{5F18C670-CC76-4EC4-9202-F67C13E9A0C8}" srcOrd="0" destOrd="0" presId="urn:microsoft.com/office/officeart/2008/layout/HorizontalMultiLevelHierarchy"/>
    <dgm:cxn modelId="{CB901BC9-298D-408D-9D84-20B147580055}" type="presOf" srcId="{8EA2E316-F118-4615-BAD8-652A11CC263E}" destId="{31D79120-8A42-4F60-ACD6-EC65C24C8840}" srcOrd="0" destOrd="0" presId="urn:microsoft.com/office/officeart/2008/layout/HorizontalMultiLevelHierarchy"/>
    <dgm:cxn modelId="{80487EE7-2A16-4A57-AB2E-39B58953D9E4}" type="presOf" srcId="{68A3B07C-2429-4907-B38D-48F129F2F636}" destId="{7C23485A-CB9F-473A-BEA6-71F31832B329}" srcOrd="0" destOrd="0" presId="urn:microsoft.com/office/officeart/2008/layout/HorizontalMultiLevelHierarchy"/>
    <dgm:cxn modelId="{DE00A6EA-6E0E-4ED4-8A9C-A7348CF284C3}" type="presOf" srcId="{096ADCFE-75EC-4878-BB8F-ECB42A5AC4A3}" destId="{FB4F02BE-B6AD-4C27-9C51-8E1C3F2A3591}" srcOrd="0" destOrd="0" presId="urn:microsoft.com/office/officeart/2008/layout/HorizontalMultiLevelHierarchy"/>
    <dgm:cxn modelId="{2015DE34-162F-4C76-80DD-BC560E6714FB}" type="presOf" srcId="{A6E93389-B874-4B4E-94C2-E82B15A24AD6}" destId="{06600938-8A2A-4747-886B-34FA0226DAF2}" srcOrd="1" destOrd="0" presId="urn:microsoft.com/office/officeart/2008/layout/HorizontalMultiLevelHierarchy"/>
    <dgm:cxn modelId="{3A118B8A-5128-4314-8272-8C3876439013}" srcId="{B18A6FB0-9A32-4D90-A99B-7E6D3708D8BF}" destId="{8E027E10-9BB8-45AF-8C2A-231B1B7B53EA}" srcOrd="2" destOrd="0" parTransId="{96C4F12B-39DA-4882-BFBD-94EE3D717907}" sibTransId="{95AE575E-275D-4409-BA61-DF3E8E56CE15}"/>
    <dgm:cxn modelId="{D613D76D-F306-4381-B15E-E796C594F667}" type="presOf" srcId="{A6E93389-B874-4B4E-94C2-E82B15A24AD6}" destId="{828E96EE-927B-440A-95AF-27B143EF4C1A}" srcOrd="0" destOrd="0" presId="urn:microsoft.com/office/officeart/2008/layout/HorizontalMultiLevelHierarchy"/>
    <dgm:cxn modelId="{0A9D9A5D-4DC3-4154-B6CC-0B5B6A90D206}" srcId="{B18A6FB0-9A32-4D90-A99B-7E6D3708D8BF}" destId="{45730A9B-CF99-49B0-BF78-CD08FD160396}" srcOrd="0" destOrd="0" parTransId="{096ADCFE-75EC-4878-BB8F-ECB42A5AC4A3}" sibTransId="{72155B28-85E2-4254-8FE9-D7F240971D27}"/>
    <dgm:cxn modelId="{3F5D2A70-4308-4C4E-A2B6-452DC39260ED}" type="presOf" srcId="{8E027E10-9BB8-45AF-8C2A-231B1B7B53EA}" destId="{BA59DF25-C8B0-4AE1-8FEC-BF4C7662B83D}" srcOrd="0" destOrd="0" presId="urn:microsoft.com/office/officeart/2008/layout/HorizontalMultiLevelHierarchy"/>
    <dgm:cxn modelId="{15DD0586-2224-4009-BFD8-E85D6E3393C7}" type="presOf" srcId="{096ADCFE-75EC-4878-BB8F-ECB42A5AC4A3}" destId="{B3177860-01DB-4DFF-9CFB-6EE7F2989B2B}" srcOrd="1" destOrd="0" presId="urn:microsoft.com/office/officeart/2008/layout/HorizontalMultiLevelHierarchy"/>
    <dgm:cxn modelId="{26BD872D-4754-475A-8DC0-702A47F6C790}" type="presOf" srcId="{1F89391D-3643-46C3-8910-A6C66EA36AB1}" destId="{B841E254-C950-4644-AB57-32FE45F6359A}" srcOrd="0" destOrd="0" presId="urn:microsoft.com/office/officeart/2008/layout/HorizontalMultiLevelHierarchy"/>
    <dgm:cxn modelId="{F3062FE4-571B-47AC-A5F3-FEFC42A28553}" type="presOf" srcId="{B18A6FB0-9A32-4D90-A99B-7E6D3708D8BF}" destId="{2CB7A00C-E1BD-42EC-911F-97E4DECD0BCE}" srcOrd="0" destOrd="0" presId="urn:microsoft.com/office/officeart/2008/layout/HorizontalMultiLevelHierarchy"/>
    <dgm:cxn modelId="{74CB5FBE-FCA4-4B9D-8C58-2FA67250D606}" type="presOf" srcId="{96C4F12B-39DA-4882-BFBD-94EE3D717907}" destId="{4664C14D-81F1-4599-959C-B6B4442F7A2F}" srcOrd="0" destOrd="0" presId="urn:microsoft.com/office/officeart/2008/layout/HorizontalMultiLevelHierarchy"/>
    <dgm:cxn modelId="{0D7B914A-5403-46F1-8E4A-065A7A9CB1F4}" type="presOf" srcId="{21988243-D328-4F7E-8893-CC9D392A350B}" destId="{B1965474-8DBF-42C7-BD61-08678543BCBE}" srcOrd="0" destOrd="0" presId="urn:microsoft.com/office/officeart/2008/layout/HorizontalMultiLevelHierarchy"/>
    <dgm:cxn modelId="{3822FC41-EF62-475A-9C79-C455D79C965D}" type="presOf" srcId="{8EA2E316-F118-4615-BAD8-652A11CC263E}" destId="{3511853F-9683-472F-BF3C-7C5D4DDDBD3B}" srcOrd="1" destOrd="0" presId="urn:microsoft.com/office/officeart/2008/layout/HorizontalMultiLevelHierarchy"/>
    <dgm:cxn modelId="{8F683B3E-24B1-420D-851B-2A2E1EEE0818}" type="presOf" srcId="{9A292F5B-2A24-4354-BD87-6ABF84642E0B}" destId="{E21F4F14-E453-4617-88C1-18D823B4335B}" srcOrd="0" destOrd="0" presId="urn:microsoft.com/office/officeart/2008/layout/HorizontalMultiLevelHierarchy"/>
    <dgm:cxn modelId="{F7D86E5E-7310-4C71-A0A5-AD421F4F2AAB}" type="presOf" srcId="{45730A9B-CF99-49B0-BF78-CD08FD160396}" destId="{976D56CC-383D-4AFE-847E-EA2F93558DA8}" srcOrd="0" destOrd="0" presId="urn:microsoft.com/office/officeart/2008/layout/HorizontalMultiLevelHierarchy"/>
    <dgm:cxn modelId="{E5C01734-6937-4D70-A478-40481B2C8F18}" srcId="{1F89391D-3643-46C3-8910-A6C66EA36AB1}" destId="{B18A6FB0-9A32-4D90-A99B-7E6D3708D8BF}" srcOrd="0" destOrd="0" parTransId="{6C3A528C-264C-40F8-9039-FFFDB11B1C46}" sibTransId="{4ACC39DA-27F8-4F49-B5C5-F9C60E38866A}"/>
    <dgm:cxn modelId="{67475983-0F8F-42B6-A0DE-56BACD1F31BF}" type="presOf" srcId="{96C4F12B-39DA-4882-BFBD-94EE3D717907}" destId="{5DD1EC09-ED7E-48DA-9217-AE67C0137722}" srcOrd="1" destOrd="0" presId="urn:microsoft.com/office/officeart/2008/layout/HorizontalMultiLevelHierarchy"/>
    <dgm:cxn modelId="{79ECC9A8-643B-4BE5-9208-5A9172E02BE2}" srcId="{B18A6FB0-9A32-4D90-A99B-7E6D3708D8BF}" destId="{C396D130-7877-4137-8991-2AFFDC06EF54}" srcOrd="3" destOrd="0" parTransId="{9A292F5B-2A24-4354-BD87-6ABF84642E0B}" sibTransId="{B618E87D-FF29-4B5A-B65B-24CC01AD9AF0}"/>
    <dgm:cxn modelId="{9E19B59C-F3CF-44B4-B80C-C8CA77C49369}" srcId="{B18A6FB0-9A32-4D90-A99B-7E6D3708D8BF}" destId="{68A3B07C-2429-4907-B38D-48F129F2F636}" srcOrd="1" destOrd="0" parTransId="{8EA2E316-F118-4615-BAD8-652A11CC263E}" sibTransId="{4657F092-4B15-42E2-88C1-F819CF73AEA9}"/>
    <dgm:cxn modelId="{2BA29535-A70D-4835-994F-E1D7C2B063F0}" type="presOf" srcId="{9A292F5B-2A24-4354-BD87-6ABF84642E0B}" destId="{1B62AD32-B6BA-45B5-8C33-3807B7508721}" srcOrd="1" destOrd="0" presId="urn:microsoft.com/office/officeart/2008/layout/HorizontalMultiLevelHierarchy"/>
    <dgm:cxn modelId="{5E7605E5-26ED-48F2-BB60-4C57E1457480}" type="presParOf" srcId="{B841E254-C950-4644-AB57-32FE45F6359A}" destId="{EC182FC0-68F3-4275-A439-9C25F72EEA15}" srcOrd="0" destOrd="0" presId="urn:microsoft.com/office/officeart/2008/layout/HorizontalMultiLevelHierarchy"/>
    <dgm:cxn modelId="{ED8E1742-1CCF-4BC4-985C-2F4D548C5C6B}" type="presParOf" srcId="{EC182FC0-68F3-4275-A439-9C25F72EEA15}" destId="{2CB7A00C-E1BD-42EC-911F-97E4DECD0BCE}" srcOrd="0" destOrd="0" presId="urn:microsoft.com/office/officeart/2008/layout/HorizontalMultiLevelHierarchy"/>
    <dgm:cxn modelId="{D7E4D053-9062-4E68-B8F9-E09E724193E0}" type="presParOf" srcId="{EC182FC0-68F3-4275-A439-9C25F72EEA15}" destId="{BF0B0105-8E2C-4B97-B247-2F4971C0DEB1}" srcOrd="1" destOrd="0" presId="urn:microsoft.com/office/officeart/2008/layout/HorizontalMultiLevelHierarchy"/>
    <dgm:cxn modelId="{663DC8A6-3450-4D11-8195-28CE4E9C2912}" type="presParOf" srcId="{BF0B0105-8E2C-4B97-B247-2F4971C0DEB1}" destId="{FB4F02BE-B6AD-4C27-9C51-8E1C3F2A3591}" srcOrd="0" destOrd="0" presId="urn:microsoft.com/office/officeart/2008/layout/HorizontalMultiLevelHierarchy"/>
    <dgm:cxn modelId="{53A82735-3780-47B7-938D-B1666DD326AE}" type="presParOf" srcId="{FB4F02BE-B6AD-4C27-9C51-8E1C3F2A3591}" destId="{B3177860-01DB-4DFF-9CFB-6EE7F2989B2B}" srcOrd="0" destOrd="0" presId="urn:microsoft.com/office/officeart/2008/layout/HorizontalMultiLevelHierarchy"/>
    <dgm:cxn modelId="{6FC4CA3E-A764-4589-A5F3-BEBBB84E879F}" type="presParOf" srcId="{BF0B0105-8E2C-4B97-B247-2F4971C0DEB1}" destId="{054867F8-A8D8-43C9-9573-82339E821DF7}" srcOrd="1" destOrd="0" presId="urn:microsoft.com/office/officeart/2008/layout/HorizontalMultiLevelHierarchy"/>
    <dgm:cxn modelId="{B61C7768-85E2-4E3F-A2CD-3B6EFFDA423F}" type="presParOf" srcId="{054867F8-A8D8-43C9-9573-82339E821DF7}" destId="{976D56CC-383D-4AFE-847E-EA2F93558DA8}" srcOrd="0" destOrd="0" presId="urn:microsoft.com/office/officeart/2008/layout/HorizontalMultiLevelHierarchy"/>
    <dgm:cxn modelId="{38AA8BC1-4D0B-4208-A99B-063081FF81FF}" type="presParOf" srcId="{054867F8-A8D8-43C9-9573-82339E821DF7}" destId="{60F6CA24-5FF2-453D-9030-96B9B0998F98}" srcOrd="1" destOrd="0" presId="urn:microsoft.com/office/officeart/2008/layout/HorizontalMultiLevelHierarchy"/>
    <dgm:cxn modelId="{80E087EB-2FDC-4CFE-BB5A-292AE05F6501}" type="presParOf" srcId="{BF0B0105-8E2C-4B97-B247-2F4971C0DEB1}" destId="{31D79120-8A42-4F60-ACD6-EC65C24C8840}" srcOrd="2" destOrd="0" presId="urn:microsoft.com/office/officeart/2008/layout/HorizontalMultiLevelHierarchy"/>
    <dgm:cxn modelId="{DF9B2BAF-C4E9-458F-9788-88FEFB7975D3}" type="presParOf" srcId="{31D79120-8A42-4F60-ACD6-EC65C24C8840}" destId="{3511853F-9683-472F-BF3C-7C5D4DDDBD3B}" srcOrd="0" destOrd="0" presId="urn:microsoft.com/office/officeart/2008/layout/HorizontalMultiLevelHierarchy"/>
    <dgm:cxn modelId="{F5DD1570-D60D-46F5-B025-F21147CB2167}" type="presParOf" srcId="{BF0B0105-8E2C-4B97-B247-2F4971C0DEB1}" destId="{7F822D43-CA2A-47C2-B26C-1A1D50549D4A}" srcOrd="3" destOrd="0" presId="urn:microsoft.com/office/officeart/2008/layout/HorizontalMultiLevelHierarchy"/>
    <dgm:cxn modelId="{8A9A8F44-DF74-4A3A-A54A-47F0C314B09C}" type="presParOf" srcId="{7F822D43-CA2A-47C2-B26C-1A1D50549D4A}" destId="{7C23485A-CB9F-473A-BEA6-71F31832B329}" srcOrd="0" destOrd="0" presId="urn:microsoft.com/office/officeart/2008/layout/HorizontalMultiLevelHierarchy"/>
    <dgm:cxn modelId="{59C2D364-7AA1-4BA5-B74B-9B94F5D757D9}" type="presParOf" srcId="{7F822D43-CA2A-47C2-B26C-1A1D50549D4A}" destId="{764C93CD-441A-43CE-8C8E-D57683FA98A4}" srcOrd="1" destOrd="0" presId="urn:microsoft.com/office/officeart/2008/layout/HorizontalMultiLevelHierarchy"/>
    <dgm:cxn modelId="{95E46F94-15E7-4D18-A737-0491C1A11C0C}" type="presParOf" srcId="{BF0B0105-8E2C-4B97-B247-2F4971C0DEB1}" destId="{4664C14D-81F1-4599-959C-B6B4442F7A2F}" srcOrd="4" destOrd="0" presId="urn:microsoft.com/office/officeart/2008/layout/HorizontalMultiLevelHierarchy"/>
    <dgm:cxn modelId="{17A5F397-6683-4127-9D65-028BF42DED2E}" type="presParOf" srcId="{4664C14D-81F1-4599-959C-B6B4442F7A2F}" destId="{5DD1EC09-ED7E-48DA-9217-AE67C0137722}" srcOrd="0" destOrd="0" presId="urn:microsoft.com/office/officeart/2008/layout/HorizontalMultiLevelHierarchy"/>
    <dgm:cxn modelId="{DFDF5496-556F-4B59-A142-A95D174CDCC6}" type="presParOf" srcId="{BF0B0105-8E2C-4B97-B247-2F4971C0DEB1}" destId="{AA6F3FEC-7FE3-46CE-BFC3-905006341851}" srcOrd="5" destOrd="0" presId="urn:microsoft.com/office/officeart/2008/layout/HorizontalMultiLevelHierarchy"/>
    <dgm:cxn modelId="{89635B27-1046-4EB2-A673-83CEF250EB75}" type="presParOf" srcId="{AA6F3FEC-7FE3-46CE-BFC3-905006341851}" destId="{BA59DF25-C8B0-4AE1-8FEC-BF4C7662B83D}" srcOrd="0" destOrd="0" presId="urn:microsoft.com/office/officeart/2008/layout/HorizontalMultiLevelHierarchy"/>
    <dgm:cxn modelId="{47C52205-8396-41FF-9082-962E3B3BCEC1}" type="presParOf" srcId="{AA6F3FEC-7FE3-46CE-BFC3-905006341851}" destId="{39C8FB7A-3AE0-42F9-B5ED-26C20354DD25}" srcOrd="1" destOrd="0" presId="urn:microsoft.com/office/officeart/2008/layout/HorizontalMultiLevelHierarchy"/>
    <dgm:cxn modelId="{BB1DF694-3F34-4DCA-81D6-A4608FB63760}" type="presParOf" srcId="{BF0B0105-8E2C-4B97-B247-2F4971C0DEB1}" destId="{E21F4F14-E453-4617-88C1-18D823B4335B}" srcOrd="6" destOrd="0" presId="urn:microsoft.com/office/officeart/2008/layout/HorizontalMultiLevelHierarchy"/>
    <dgm:cxn modelId="{863E317B-6460-433E-87F1-B05F58774129}" type="presParOf" srcId="{E21F4F14-E453-4617-88C1-18D823B4335B}" destId="{1B62AD32-B6BA-45B5-8C33-3807B7508721}" srcOrd="0" destOrd="0" presId="urn:microsoft.com/office/officeart/2008/layout/HorizontalMultiLevelHierarchy"/>
    <dgm:cxn modelId="{DFB9514D-A0C1-411C-A9FF-3C5B3CD6E3D5}" type="presParOf" srcId="{BF0B0105-8E2C-4B97-B247-2F4971C0DEB1}" destId="{3A478D6E-E0DB-438E-9C65-6E8B9A069D1C}" srcOrd="7" destOrd="0" presId="urn:microsoft.com/office/officeart/2008/layout/HorizontalMultiLevelHierarchy"/>
    <dgm:cxn modelId="{7AC45870-1A10-4A69-BA3B-8692D1B5FF40}" type="presParOf" srcId="{3A478D6E-E0DB-438E-9C65-6E8B9A069D1C}" destId="{5F18C670-CC76-4EC4-9202-F67C13E9A0C8}" srcOrd="0" destOrd="0" presId="urn:microsoft.com/office/officeart/2008/layout/HorizontalMultiLevelHierarchy"/>
    <dgm:cxn modelId="{AC1CCCFF-BCA9-406F-863A-F172265B2E81}" type="presParOf" srcId="{3A478D6E-E0DB-438E-9C65-6E8B9A069D1C}" destId="{9A9D6DF3-B800-4E62-9423-0F5CD229D80B}" srcOrd="1" destOrd="0" presId="urn:microsoft.com/office/officeart/2008/layout/HorizontalMultiLevelHierarchy"/>
    <dgm:cxn modelId="{68D1B4AF-6F60-43AC-AD4C-F9EB6270294A}" type="presParOf" srcId="{BF0B0105-8E2C-4B97-B247-2F4971C0DEB1}" destId="{828E96EE-927B-440A-95AF-27B143EF4C1A}" srcOrd="8" destOrd="0" presId="urn:microsoft.com/office/officeart/2008/layout/HorizontalMultiLevelHierarchy"/>
    <dgm:cxn modelId="{86C9636F-9AEA-4BEC-8934-A46634BD355A}" type="presParOf" srcId="{828E96EE-927B-440A-95AF-27B143EF4C1A}" destId="{06600938-8A2A-4747-886B-34FA0226DAF2}" srcOrd="0" destOrd="0" presId="urn:microsoft.com/office/officeart/2008/layout/HorizontalMultiLevelHierarchy"/>
    <dgm:cxn modelId="{96C0191F-C723-48C7-980B-A886F8D1E3A4}" type="presParOf" srcId="{BF0B0105-8E2C-4B97-B247-2F4971C0DEB1}" destId="{3715364B-EED5-4F64-9793-002BE812389D}" srcOrd="9" destOrd="0" presId="urn:microsoft.com/office/officeart/2008/layout/HorizontalMultiLevelHierarchy"/>
    <dgm:cxn modelId="{F4CB8851-FE0B-49C9-97B8-E6EC45DD581A}" type="presParOf" srcId="{3715364B-EED5-4F64-9793-002BE812389D}" destId="{B1965474-8DBF-42C7-BD61-08678543BCBE}" srcOrd="0" destOrd="0" presId="urn:microsoft.com/office/officeart/2008/layout/HorizontalMultiLevelHierarchy"/>
    <dgm:cxn modelId="{1448BD2C-75B8-42B7-985C-8B54CD0000BC}" type="presParOf" srcId="{3715364B-EED5-4F64-9793-002BE812389D}" destId="{D1051426-84BB-4F00-A763-CE73BBC3ED5F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C93522-6102-454E-8490-A85C08A1C33D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AAAA7A54-19A1-4145-8B0D-CFDA724C92FE}">
      <dgm:prSet phldrT="[Текст]"/>
      <dgm:spPr/>
      <dgm:t>
        <a:bodyPr/>
        <a:lstStyle/>
        <a:p>
          <a:r>
            <a:rPr lang="ru-RU" dirty="0" smtClean="0"/>
            <a:t>Технологические МП</a:t>
          </a:r>
          <a:endParaRPr lang="ru-RU" dirty="0"/>
        </a:p>
      </dgm:t>
    </dgm:pt>
    <dgm:pt modelId="{14347E3A-5E50-4CD6-844F-31FE863F9B8E}" type="parTrans" cxnId="{02EF2964-F444-421E-874E-0EAF2E45220C}">
      <dgm:prSet/>
      <dgm:spPr/>
      <dgm:t>
        <a:bodyPr/>
        <a:lstStyle/>
        <a:p>
          <a:endParaRPr lang="ru-RU"/>
        </a:p>
      </dgm:t>
    </dgm:pt>
    <dgm:pt modelId="{78359A37-35F7-4073-BF90-B35F21D4C2EF}" type="sibTrans" cxnId="{02EF2964-F444-421E-874E-0EAF2E45220C}">
      <dgm:prSet/>
      <dgm:spPr/>
      <dgm:t>
        <a:bodyPr/>
        <a:lstStyle/>
        <a:p>
          <a:endParaRPr lang="ru-RU"/>
        </a:p>
      </dgm:t>
    </dgm:pt>
    <dgm:pt modelId="{1A8C6D1B-F44C-4821-B971-AF91E5F46D5E}">
      <dgm:prSet phldrT="[Текст]"/>
      <dgm:spPr/>
      <dgm:t>
        <a:bodyPr/>
        <a:lstStyle/>
        <a:p>
          <a:r>
            <a:rPr lang="ru-RU" dirty="0" smtClean="0"/>
            <a:t>Для изучения последовательности выполнения действий</a:t>
          </a:r>
          <a:endParaRPr lang="ru-RU" dirty="0"/>
        </a:p>
      </dgm:t>
    </dgm:pt>
    <dgm:pt modelId="{EDF17357-F0FD-4A94-B099-1F8AA1FD645A}" type="parTrans" cxnId="{32318EC7-A903-4CEB-9E1D-61620FAB0DCB}">
      <dgm:prSet/>
      <dgm:spPr/>
      <dgm:t>
        <a:bodyPr/>
        <a:lstStyle/>
        <a:p>
          <a:endParaRPr lang="ru-RU"/>
        </a:p>
      </dgm:t>
    </dgm:pt>
    <dgm:pt modelId="{057D3270-592D-419E-AAFE-1967FF14440A}" type="sibTrans" cxnId="{32318EC7-A903-4CEB-9E1D-61620FAB0DCB}">
      <dgm:prSet/>
      <dgm:spPr/>
      <dgm:t>
        <a:bodyPr/>
        <a:lstStyle/>
        <a:p>
          <a:endParaRPr lang="ru-RU"/>
        </a:p>
      </dgm:t>
    </dgm:pt>
    <dgm:pt modelId="{55AE8ED5-C1CA-444A-959B-D8A176207ABB}">
      <dgm:prSet phldrT="[Текст]"/>
      <dgm:spPr/>
      <dgm:t>
        <a:bodyPr/>
        <a:lstStyle/>
        <a:p>
          <a:r>
            <a:rPr lang="ru-RU" dirty="0" smtClean="0"/>
            <a:t>Как алгоритмы решения задач или проблемы</a:t>
          </a:r>
          <a:endParaRPr lang="ru-RU" dirty="0"/>
        </a:p>
      </dgm:t>
    </dgm:pt>
    <dgm:pt modelId="{AA36843B-491B-40BC-A033-F0D1A59C99B5}" type="parTrans" cxnId="{35D4D278-1FA3-471D-B0CF-B70F34CE9125}">
      <dgm:prSet/>
      <dgm:spPr/>
      <dgm:t>
        <a:bodyPr/>
        <a:lstStyle/>
        <a:p>
          <a:endParaRPr lang="ru-RU"/>
        </a:p>
      </dgm:t>
    </dgm:pt>
    <dgm:pt modelId="{AE7AB66A-01A3-49CE-8D82-B8CB9EE58C84}" type="sibTrans" cxnId="{35D4D278-1FA3-471D-B0CF-B70F34CE9125}">
      <dgm:prSet/>
      <dgm:spPr/>
      <dgm:t>
        <a:bodyPr/>
        <a:lstStyle/>
        <a:p>
          <a:endParaRPr lang="ru-RU"/>
        </a:p>
      </dgm:t>
    </dgm:pt>
    <dgm:pt modelId="{196D96F9-8B7F-4868-9279-445835684796}">
      <dgm:prSet phldrT="[Текст]"/>
      <dgm:spPr/>
      <dgm:t>
        <a:bodyPr/>
        <a:lstStyle/>
        <a:p>
          <a:r>
            <a:rPr lang="ru-RU" dirty="0" smtClean="0"/>
            <a:t>Для проведения инструктажа</a:t>
          </a:r>
          <a:endParaRPr lang="ru-RU" dirty="0"/>
        </a:p>
      </dgm:t>
    </dgm:pt>
    <dgm:pt modelId="{9CB2A31E-14B0-4953-9074-7A865E48937B}" type="parTrans" cxnId="{64F33AD1-67AB-4FE7-A26C-136F685D805E}">
      <dgm:prSet/>
      <dgm:spPr/>
      <dgm:t>
        <a:bodyPr/>
        <a:lstStyle/>
        <a:p>
          <a:endParaRPr lang="ru-RU"/>
        </a:p>
      </dgm:t>
    </dgm:pt>
    <dgm:pt modelId="{4EE96516-A44B-4CF3-8784-524A432FDD4D}" type="sibTrans" cxnId="{64F33AD1-67AB-4FE7-A26C-136F685D805E}">
      <dgm:prSet/>
      <dgm:spPr/>
      <dgm:t>
        <a:bodyPr/>
        <a:lstStyle/>
        <a:p>
          <a:endParaRPr lang="ru-RU"/>
        </a:p>
      </dgm:t>
    </dgm:pt>
    <dgm:pt modelId="{93DD97A2-8060-416A-8806-9297B2F318C4}">
      <dgm:prSet phldrT="[Текст]"/>
      <dgm:spPr/>
      <dgm:t>
        <a:bodyPr/>
        <a:lstStyle/>
        <a:p>
          <a:r>
            <a:rPr lang="ru-RU" dirty="0" smtClean="0"/>
            <a:t>Каждый слайд – это отдельный шаг (этап) выполнения работы</a:t>
          </a:r>
          <a:endParaRPr lang="ru-RU" dirty="0"/>
        </a:p>
      </dgm:t>
    </dgm:pt>
    <dgm:pt modelId="{C7EDCCA6-7F3A-4D65-A9CB-1DA646144404}" type="parTrans" cxnId="{F66E3058-0EF7-45BD-B711-E4ED155F34C0}">
      <dgm:prSet/>
      <dgm:spPr/>
      <dgm:t>
        <a:bodyPr/>
        <a:lstStyle/>
        <a:p>
          <a:endParaRPr lang="ru-RU"/>
        </a:p>
      </dgm:t>
    </dgm:pt>
    <dgm:pt modelId="{852357CD-60E7-4BF0-899E-94AAE489C1E1}" type="sibTrans" cxnId="{F66E3058-0EF7-45BD-B711-E4ED155F34C0}">
      <dgm:prSet/>
      <dgm:spPr/>
    </dgm:pt>
    <dgm:pt modelId="{B7AB2896-F14A-4023-B45E-FBCFFA0062D4}">
      <dgm:prSet phldrT="[Текст]"/>
      <dgm:spPr/>
      <dgm:t>
        <a:bodyPr/>
        <a:lstStyle/>
        <a:p>
          <a:r>
            <a:rPr lang="ru-RU" dirty="0" smtClean="0"/>
            <a:t>Способствует организации обратной связи с учащимися</a:t>
          </a:r>
          <a:endParaRPr lang="ru-RU" dirty="0"/>
        </a:p>
      </dgm:t>
    </dgm:pt>
    <dgm:pt modelId="{8049294B-1659-4589-9305-7D276DBCA78C}" type="parTrans" cxnId="{0D90690E-A5A3-4B9A-9B29-87B91616EC3A}">
      <dgm:prSet/>
      <dgm:spPr/>
      <dgm:t>
        <a:bodyPr/>
        <a:lstStyle/>
        <a:p>
          <a:endParaRPr lang="ru-RU"/>
        </a:p>
      </dgm:t>
    </dgm:pt>
    <dgm:pt modelId="{3BCFAA6B-F182-47CF-BE08-00A755F4AB7E}" type="sibTrans" cxnId="{0D90690E-A5A3-4B9A-9B29-87B91616EC3A}">
      <dgm:prSet/>
      <dgm:spPr/>
    </dgm:pt>
    <dgm:pt modelId="{61EF97B3-219E-42F2-B94E-C53C9063D293}" type="pres">
      <dgm:prSet presAssocID="{B8C93522-6102-454E-8490-A85C08A1C33D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6890DC3-40C8-4918-9062-E03E73A16F9E}" type="pres">
      <dgm:prSet presAssocID="{AAAA7A54-19A1-4145-8B0D-CFDA724C92FE}" presName="root1" presStyleCnt="0"/>
      <dgm:spPr/>
      <dgm:t>
        <a:bodyPr/>
        <a:lstStyle/>
        <a:p>
          <a:endParaRPr lang="ru-RU"/>
        </a:p>
      </dgm:t>
    </dgm:pt>
    <dgm:pt modelId="{0E26F85C-A15C-422D-A617-8BD192CE42A8}" type="pres">
      <dgm:prSet presAssocID="{AAAA7A54-19A1-4145-8B0D-CFDA724C92F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29DA69E-4F5C-4851-8192-C134227CECDA}" type="pres">
      <dgm:prSet presAssocID="{AAAA7A54-19A1-4145-8B0D-CFDA724C92FE}" presName="level2hierChild" presStyleCnt="0"/>
      <dgm:spPr/>
      <dgm:t>
        <a:bodyPr/>
        <a:lstStyle/>
        <a:p>
          <a:endParaRPr lang="ru-RU"/>
        </a:p>
      </dgm:t>
    </dgm:pt>
    <dgm:pt modelId="{9DDC0043-FFA8-4BC1-86D3-DA0FE5ABA3D3}" type="pres">
      <dgm:prSet presAssocID="{EDF17357-F0FD-4A94-B099-1F8AA1FD645A}" presName="conn2-1" presStyleLbl="parChTrans1D2" presStyleIdx="0" presStyleCnt="5"/>
      <dgm:spPr/>
      <dgm:t>
        <a:bodyPr/>
        <a:lstStyle/>
        <a:p>
          <a:endParaRPr lang="ru-RU"/>
        </a:p>
      </dgm:t>
    </dgm:pt>
    <dgm:pt modelId="{434A26FB-BAB0-4AA1-B2C3-5C9D3A84D481}" type="pres">
      <dgm:prSet presAssocID="{EDF17357-F0FD-4A94-B099-1F8AA1FD645A}" presName="connTx" presStyleLbl="parChTrans1D2" presStyleIdx="0" presStyleCnt="5"/>
      <dgm:spPr/>
      <dgm:t>
        <a:bodyPr/>
        <a:lstStyle/>
        <a:p>
          <a:endParaRPr lang="ru-RU"/>
        </a:p>
      </dgm:t>
    </dgm:pt>
    <dgm:pt modelId="{9F9A7F80-B1E3-49EA-A41C-8609981C41B5}" type="pres">
      <dgm:prSet presAssocID="{1A8C6D1B-F44C-4821-B971-AF91E5F46D5E}" presName="root2" presStyleCnt="0"/>
      <dgm:spPr/>
      <dgm:t>
        <a:bodyPr/>
        <a:lstStyle/>
        <a:p>
          <a:endParaRPr lang="ru-RU"/>
        </a:p>
      </dgm:t>
    </dgm:pt>
    <dgm:pt modelId="{7B7F8260-E48B-4B12-977B-2DD75CE6BE55}" type="pres">
      <dgm:prSet presAssocID="{1A8C6D1B-F44C-4821-B971-AF91E5F46D5E}" presName="LevelTwoTextNode" presStyleLbl="node2" presStyleIdx="0" presStyleCnt="5" custScaleX="25577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D420DBD-FE9C-4338-A448-FAB0F2E22BCA}" type="pres">
      <dgm:prSet presAssocID="{1A8C6D1B-F44C-4821-B971-AF91E5F46D5E}" presName="level3hierChild" presStyleCnt="0"/>
      <dgm:spPr/>
      <dgm:t>
        <a:bodyPr/>
        <a:lstStyle/>
        <a:p>
          <a:endParaRPr lang="ru-RU"/>
        </a:p>
      </dgm:t>
    </dgm:pt>
    <dgm:pt modelId="{E747EDA8-B971-40D8-B6AF-DAB2A44AF134}" type="pres">
      <dgm:prSet presAssocID="{AA36843B-491B-40BC-A033-F0D1A59C99B5}" presName="conn2-1" presStyleLbl="parChTrans1D2" presStyleIdx="1" presStyleCnt="5"/>
      <dgm:spPr/>
      <dgm:t>
        <a:bodyPr/>
        <a:lstStyle/>
        <a:p>
          <a:endParaRPr lang="ru-RU"/>
        </a:p>
      </dgm:t>
    </dgm:pt>
    <dgm:pt modelId="{5054AA1B-3F74-4817-96F7-DED9A1DA889F}" type="pres">
      <dgm:prSet presAssocID="{AA36843B-491B-40BC-A033-F0D1A59C99B5}" presName="connTx" presStyleLbl="parChTrans1D2" presStyleIdx="1" presStyleCnt="5"/>
      <dgm:spPr/>
      <dgm:t>
        <a:bodyPr/>
        <a:lstStyle/>
        <a:p>
          <a:endParaRPr lang="ru-RU"/>
        </a:p>
      </dgm:t>
    </dgm:pt>
    <dgm:pt modelId="{E63AA456-6173-4EDD-9DB4-57F946DD28F8}" type="pres">
      <dgm:prSet presAssocID="{55AE8ED5-C1CA-444A-959B-D8A176207ABB}" presName="root2" presStyleCnt="0"/>
      <dgm:spPr/>
      <dgm:t>
        <a:bodyPr/>
        <a:lstStyle/>
        <a:p>
          <a:endParaRPr lang="ru-RU"/>
        </a:p>
      </dgm:t>
    </dgm:pt>
    <dgm:pt modelId="{165A688C-5E5B-42ED-A833-7044B8F17FAE}" type="pres">
      <dgm:prSet presAssocID="{55AE8ED5-C1CA-444A-959B-D8A176207ABB}" presName="LevelTwoTextNode" presStyleLbl="node2" presStyleIdx="1" presStyleCnt="5" custScaleX="25624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1442A5B-A47A-467D-A544-7C5A7C1989AC}" type="pres">
      <dgm:prSet presAssocID="{55AE8ED5-C1CA-444A-959B-D8A176207ABB}" presName="level3hierChild" presStyleCnt="0"/>
      <dgm:spPr/>
      <dgm:t>
        <a:bodyPr/>
        <a:lstStyle/>
        <a:p>
          <a:endParaRPr lang="ru-RU"/>
        </a:p>
      </dgm:t>
    </dgm:pt>
    <dgm:pt modelId="{388221BD-E440-46E5-B2AF-8A583045D38A}" type="pres">
      <dgm:prSet presAssocID="{9CB2A31E-14B0-4953-9074-7A865E48937B}" presName="conn2-1" presStyleLbl="parChTrans1D2" presStyleIdx="2" presStyleCnt="5"/>
      <dgm:spPr/>
      <dgm:t>
        <a:bodyPr/>
        <a:lstStyle/>
        <a:p>
          <a:endParaRPr lang="ru-RU"/>
        </a:p>
      </dgm:t>
    </dgm:pt>
    <dgm:pt modelId="{83581EBE-34A3-4747-B477-69B497E3226B}" type="pres">
      <dgm:prSet presAssocID="{9CB2A31E-14B0-4953-9074-7A865E48937B}" presName="connTx" presStyleLbl="parChTrans1D2" presStyleIdx="2" presStyleCnt="5"/>
      <dgm:spPr/>
      <dgm:t>
        <a:bodyPr/>
        <a:lstStyle/>
        <a:p>
          <a:endParaRPr lang="ru-RU"/>
        </a:p>
      </dgm:t>
    </dgm:pt>
    <dgm:pt modelId="{BAF0A35C-DBBE-4168-9EF9-F28AAB870812}" type="pres">
      <dgm:prSet presAssocID="{196D96F9-8B7F-4868-9279-445835684796}" presName="root2" presStyleCnt="0"/>
      <dgm:spPr/>
      <dgm:t>
        <a:bodyPr/>
        <a:lstStyle/>
        <a:p>
          <a:endParaRPr lang="ru-RU"/>
        </a:p>
      </dgm:t>
    </dgm:pt>
    <dgm:pt modelId="{CD273F67-A561-480A-8976-DB68A7A7F2C8}" type="pres">
      <dgm:prSet presAssocID="{196D96F9-8B7F-4868-9279-445835684796}" presName="LevelTwoTextNode" presStyleLbl="node2" presStyleIdx="2" presStyleCnt="5" custScaleX="25644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589E14D-FF11-472D-AE55-9BD1FF56C9DF}" type="pres">
      <dgm:prSet presAssocID="{196D96F9-8B7F-4868-9279-445835684796}" presName="level3hierChild" presStyleCnt="0"/>
      <dgm:spPr/>
      <dgm:t>
        <a:bodyPr/>
        <a:lstStyle/>
        <a:p>
          <a:endParaRPr lang="ru-RU"/>
        </a:p>
      </dgm:t>
    </dgm:pt>
    <dgm:pt modelId="{9FFB943C-88B2-4E32-A23A-6B4708B1DDCF}" type="pres">
      <dgm:prSet presAssocID="{C7EDCCA6-7F3A-4D65-A9CB-1DA646144404}" presName="conn2-1" presStyleLbl="parChTrans1D2" presStyleIdx="3" presStyleCnt="5"/>
      <dgm:spPr/>
      <dgm:t>
        <a:bodyPr/>
        <a:lstStyle/>
        <a:p>
          <a:endParaRPr lang="ru-RU"/>
        </a:p>
      </dgm:t>
    </dgm:pt>
    <dgm:pt modelId="{78D8130A-6BE2-4F4B-9262-D68FAAEE98F8}" type="pres">
      <dgm:prSet presAssocID="{C7EDCCA6-7F3A-4D65-A9CB-1DA646144404}" presName="connTx" presStyleLbl="parChTrans1D2" presStyleIdx="3" presStyleCnt="5"/>
      <dgm:spPr/>
      <dgm:t>
        <a:bodyPr/>
        <a:lstStyle/>
        <a:p>
          <a:endParaRPr lang="ru-RU"/>
        </a:p>
      </dgm:t>
    </dgm:pt>
    <dgm:pt modelId="{ADF2BE88-CFEF-423F-9424-8DC5BCFEF73E}" type="pres">
      <dgm:prSet presAssocID="{93DD97A2-8060-416A-8806-9297B2F318C4}" presName="root2" presStyleCnt="0"/>
      <dgm:spPr/>
      <dgm:t>
        <a:bodyPr/>
        <a:lstStyle/>
        <a:p>
          <a:endParaRPr lang="ru-RU"/>
        </a:p>
      </dgm:t>
    </dgm:pt>
    <dgm:pt modelId="{B8854729-3E0D-42F9-A01A-40141DB11890}" type="pres">
      <dgm:prSet presAssocID="{93DD97A2-8060-416A-8806-9297B2F318C4}" presName="LevelTwoTextNode" presStyleLbl="node2" presStyleIdx="3" presStyleCnt="5" custScaleX="25710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0C16176-130A-4077-8F25-C038EDFA44CB}" type="pres">
      <dgm:prSet presAssocID="{93DD97A2-8060-416A-8806-9297B2F318C4}" presName="level3hierChild" presStyleCnt="0"/>
      <dgm:spPr/>
      <dgm:t>
        <a:bodyPr/>
        <a:lstStyle/>
        <a:p>
          <a:endParaRPr lang="ru-RU"/>
        </a:p>
      </dgm:t>
    </dgm:pt>
    <dgm:pt modelId="{ABBAA607-D678-4CCD-9C57-471A6A808689}" type="pres">
      <dgm:prSet presAssocID="{8049294B-1659-4589-9305-7D276DBCA78C}" presName="conn2-1" presStyleLbl="parChTrans1D2" presStyleIdx="4" presStyleCnt="5"/>
      <dgm:spPr/>
      <dgm:t>
        <a:bodyPr/>
        <a:lstStyle/>
        <a:p>
          <a:endParaRPr lang="ru-RU"/>
        </a:p>
      </dgm:t>
    </dgm:pt>
    <dgm:pt modelId="{0474498C-DD3C-46E7-A23A-15112ED13427}" type="pres">
      <dgm:prSet presAssocID="{8049294B-1659-4589-9305-7D276DBCA78C}" presName="connTx" presStyleLbl="parChTrans1D2" presStyleIdx="4" presStyleCnt="5"/>
      <dgm:spPr/>
      <dgm:t>
        <a:bodyPr/>
        <a:lstStyle/>
        <a:p>
          <a:endParaRPr lang="ru-RU"/>
        </a:p>
      </dgm:t>
    </dgm:pt>
    <dgm:pt modelId="{7E2391B0-CED0-4600-BB1B-1CD4673E9F35}" type="pres">
      <dgm:prSet presAssocID="{B7AB2896-F14A-4023-B45E-FBCFFA0062D4}" presName="root2" presStyleCnt="0"/>
      <dgm:spPr/>
      <dgm:t>
        <a:bodyPr/>
        <a:lstStyle/>
        <a:p>
          <a:endParaRPr lang="ru-RU"/>
        </a:p>
      </dgm:t>
    </dgm:pt>
    <dgm:pt modelId="{9E11503D-2BAB-445A-91F7-C0E3B6887824}" type="pres">
      <dgm:prSet presAssocID="{B7AB2896-F14A-4023-B45E-FBCFFA0062D4}" presName="LevelTwoTextNode" presStyleLbl="node2" presStyleIdx="4" presStyleCnt="5" custScaleX="25805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7AC540C-1AAC-44E1-BE5E-B4E3468729B2}" type="pres">
      <dgm:prSet presAssocID="{B7AB2896-F14A-4023-B45E-FBCFFA0062D4}" presName="level3hierChild" presStyleCnt="0"/>
      <dgm:spPr/>
      <dgm:t>
        <a:bodyPr/>
        <a:lstStyle/>
        <a:p>
          <a:endParaRPr lang="ru-RU"/>
        </a:p>
      </dgm:t>
    </dgm:pt>
  </dgm:ptLst>
  <dgm:cxnLst>
    <dgm:cxn modelId="{64F33AD1-67AB-4FE7-A26C-136F685D805E}" srcId="{AAAA7A54-19A1-4145-8B0D-CFDA724C92FE}" destId="{196D96F9-8B7F-4868-9279-445835684796}" srcOrd="2" destOrd="0" parTransId="{9CB2A31E-14B0-4953-9074-7A865E48937B}" sibTransId="{4EE96516-A44B-4CF3-8784-524A432FDD4D}"/>
    <dgm:cxn modelId="{EAB97937-32DD-4937-BFDA-11E2016540BD}" type="presOf" srcId="{9CB2A31E-14B0-4953-9074-7A865E48937B}" destId="{388221BD-E440-46E5-B2AF-8A583045D38A}" srcOrd="0" destOrd="0" presId="urn:microsoft.com/office/officeart/2008/layout/HorizontalMultiLevelHierarchy"/>
    <dgm:cxn modelId="{5F7D4F18-2B4D-4F94-A625-AD6B652E1FCF}" type="presOf" srcId="{C7EDCCA6-7F3A-4D65-A9CB-1DA646144404}" destId="{9FFB943C-88B2-4E32-A23A-6B4708B1DDCF}" srcOrd="0" destOrd="0" presId="urn:microsoft.com/office/officeart/2008/layout/HorizontalMultiLevelHierarchy"/>
    <dgm:cxn modelId="{35D4D278-1FA3-471D-B0CF-B70F34CE9125}" srcId="{AAAA7A54-19A1-4145-8B0D-CFDA724C92FE}" destId="{55AE8ED5-C1CA-444A-959B-D8A176207ABB}" srcOrd="1" destOrd="0" parTransId="{AA36843B-491B-40BC-A033-F0D1A59C99B5}" sibTransId="{AE7AB66A-01A3-49CE-8D82-B8CB9EE58C84}"/>
    <dgm:cxn modelId="{CBD44456-18A6-45B8-AC07-52F6261F74F9}" type="presOf" srcId="{93DD97A2-8060-416A-8806-9297B2F318C4}" destId="{B8854729-3E0D-42F9-A01A-40141DB11890}" srcOrd="0" destOrd="0" presId="urn:microsoft.com/office/officeart/2008/layout/HorizontalMultiLevelHierarchy"/>
    <dgm:cxn modelId="{77AFAC68-D1E4-40DA-96BC-88FFCDCF92B8}" type="presOf" srcId="{9CB2A31E-14B0-4953-9074-7A865E48937B}" destId="{83581EBE-34A3-4747-B477-69B497E3226B}" srcOrd="1" destOrd="0" presId="urn:microsoft.com/office/officeart/2008/layout/HorizontalMultiLevelHierarchy"/>
    <dgm:cxn modelId="{F71B53DC-B7F5-47DB-9CBA-B0EA05379D2E}" type="presOf" srcId="{196D96F9-8B7F-4868-9279-445835684796}" destId="{CD273F67-A561-480A-8976-DB68A7A7F2C8}" srcOrd="0" destOrd="0" presId="urn:microsoft.com/office/officeart/2008/layout/HorizontalMultiLevelHierarchy"/>
    <dgm:cxn modelId="{A58AA1E2-94A5-427E-917E-7DAAA0D3E39A}" type="presOf" srcId="{AA36843B-491B-40BC-A033-F0D1A59C99B5}" destId="{5054AA1B-3F74-4817-96F7-DED9A1DA889F}" srcOrd="1" destOrd="0" presId="urn:microsoft.com/office/officeart/2008/layout/HorizontalMultiLevelHierarchy"/>
    <dgm:cxn modelId="{8CDBD607-BF7B-4F16-9CFF-9D33025F4D52}" type="presOf" srcId="{8049294B-1659-4589-9305-7D276DBCA78C}" destId="{0474498C-DD3C-46E7-A23A-15112ED13427}" srcOrd="1" destOrd="0" presId="urn:microsoft.com/office/officeart/2008/layout/HorizontalMultiLevelHierarchy"/>
    <dgm:cxn modelId="{150A7ACD-DBF1-4A8E-BD17-B69BA8401B95}" type="presOf" srcId="{B8C93522-6102-454E-8490-A85C08A1C33D}" destId="{61EF97B3-219E-42F2-B94E-C53C9063D293}" srcOrd="0" destOrd="0" presId="urn:microsoft.com/office/officeart/2008/layout/HorizontalMultiLevelHierarchy"/>
    <dgm:cxn modelId="{716CCB77-D250-4390-941B-6A9D64DDE7D3}" type="presOf" srcId="{8049294B-1659-4589-9305-7D276DBCA78C}" destId="{ABBAA607-D678-4CCD-9C57-471A6A808689}" srcOrd="0" destOrd="0" presId="urn:microsoft.com/office/officeart/2008/layout/HorizontalMultiLevelHierarchy"/>
    <dgm:cxn modelId="{0D90690E-A5A3-4B9A-9B29-87B91616EC3A}" srcId="{AAAA7A54-19A1-4145-8B0D-CFDA724C92FE}" destId="{B7AB2896-F14A-4023-B45E-FBCFFA0062D4}" srcOrd="4" destOrd="0" parTransId="{8049294B-1659-4589-9305-7D276DBCA78C}" sibTransId="{3BCFAA6B-F182-47CF-BE08-00A755F4AB7E}"/>
    <dgm:cxn modelId="{DB4F29F3-1A5F-407F-878B-69FBA5605174}" type="presOf" srcId="{55AE8ED5-C1CA-444A-959B-D8A176207ABB}" destId="{165A688C-5E5B-42ED-A833-7044B8F17FAE}" srcOrd="0" destOrd="0" presId="urn:microsoft.com/office/officeart/2008/layout/HorizontalMultiLevelHierarchy"/>
    <dgm:cxn modelId="{BC48DAD1-D7BC-4A81-A4E2-D09C74107CED}" type="presOf" srcId="{C7EDCCA6-7F3A-4D65-A9CB-1DA646144404}" destId="{78D8130A-6BE2-4F4B-9262-D68FAAEE98F8}" srcOrd="1" destOrd="0" presId="urn:microsoft.com/office/officeart/2008/layout/HorizontalMultiLevelHierarchy"/>
    <dgm:cxn modelId="{EF248C06-3B84-4B3B-9E2A-37B1937B5E97}" type="presOf" srcId="{1A8C6D1B-F44C-4821-B971-AF91E5F46D5E}" destId="{7B7F8260-E48B-4B12-977B-2DD75CE6BE55}" srcOrd="0" destOrd="0" presId="urn:microsoft.com/office/officeart/2008/layout/HorizontalMultiLevelHierarchy"/>
    <dgm:cxn modelId="{F5D2F487-45C6-456B-8302-05A9C19F8782}" type="presOf" srcId="{AA36843B-491B-40BC-A033-F0D1A59C99B5}" destId="{E747EDA8-B971-40D8-B6AF-DAB2A44AF134}" srcOrd="0" destOrd="0" presId="urn:microsoft.com/office/officeart/2008/layout/HorizontalMultiLevelHierarchy"/>
    <dgm:cxn modelId="{32318EC7-A903-4CEB-9E1D-61620FAB0DCB}" srcId="{AAAA7A54-19A1-4145-8B0D-CFDA724C92FE}" destId="{1A8C6D1B-F44C-4821-B971-AF91E5F46D5E}" srcOrd="0" destOrd="0" parTransId="{EDF17357-F0FD-4A94-B099-1F8AA1FD645A}" sibTransId="{057D3270-592D-419E-AAFE-1967FF14440A}"/>
    <dgm:cxn modelId="{873B6A36-5F69-4163-88A8-EBE54A84A604}" type="presOf" srcId="{AAAA7A54-19A1-4145-8B0D-CFDA724C92FE}" destId="{0E26F85C-A15C-422D-A617-8BD192CE42A8}" srcOrd="0" destOrd="0" presId="urn:microsoft.com/office/officeart/2008/layout/HorizontalMultiLevelHierarchy"/>
    <dgm:cxn modelId="{B2D2F009-9D0A-410C-95E6-F387398A170F}" type="presOf" srcId="{B7AB2896-F14A-4023-B45E-FBCFFA0062D4}" destId="{9E11503D-2BAB-445A-91F7-C0E3B6887824}" srcOrd="0" destOrd="0" presId="urn:microsoft.com/office/officeart/2008/layout/HorizontalMultiLevelHierarchy"/>
    <dgm:cxn modelId="{CF830C89-D4EA-4550-8BCD-60E159A2DB67}" type="presOf" srcId="{EDF17357-F0FD-4A94-B099-1F8AA1FD645A}" destId="{434A26FB-BAB0-4AA1-B2C3-5C9D3A84D481}" srcOrd="1" destOrd="0" presId="urn:microsoft.com/office/officeart/2008/layout/HorizontalMultiLevelHierarchy"/>
    <dgm:cxn modelId="{F66E3058-0EF7-45BD-B711-E4ED155F34C0}" srcId="{AAAA7A54-19A1-4145-8B0D-CFDA724C92FE}" destId="{93DD97A2-8060-416A-8806-9297B2F318C4}" srcOrd="3" destOrd="0" parTransId="{C7EDCCA6-7F3A-4D65-A9CB-1DA646144404}" sibTransId="{852357CD-60E7-4BF0-899E-94AAE489C1E1}"/>
    <dgm:cxn modelId="{02EF2964-F444-421E-874E-0EAF2E45220C}" srcId="{B8C93522-6102-454E-8490-A85C08A1C33D}" destId="{AAAA7A54-19A1-4145-8B0D-CFDA724C92FE}" srcOrd="0" destOrd="0" parTransId="{14347E3A-5E50-4CD6-844F-31FE863F9B8E}" sibTransId="{78359A37-35F7-4073-BF90-B35F21D4C2EF}"/>
    <dgm:cxn modelId="{29818522-FCC3-48BD-ABD7-149C1874FF49}" type="presOf" srcId="{EDF17357-F0FD-4A94-B099-1F8AA1FD645A}" destId="{9DDC0043-FFA8-4BC1-86D3-DA0FE5ABA3D3}" srcOrd="0" destOrd="0" presId="urn:microsoft.com/office/officeart/2008/layout/HorizontalMultiLevelHierarchy"/>
    <dgm:cxn modelId="{EC5B2C7E-CAFD-4ABE-8A51-3190896CA404}" type="presParOf" srcId="{61EF97B3-219E-42F2-B94E-C53C9063D293}" destId="{36890DC3-40C8-4918-9062-E03E73A16F9E}" srcOrd="0" destOrd="0" presId="urn:microsoft.com/office/officeart/2008/layout/HorizontalMultiLevelHierarchy"/>
    <dgm:cxn modelId="{3138C49C-51D1-48C1-9D99-AF338CBB84C9}" type="presParOf" srcId="{36890DC3-40C8-4918-9062-E03E73A16F9E}" destId="{0E26F85C-A15C-422D-A617-8BD192CE42A8}" srcOrd="0" destOrd="0" presId="urn:microsoft.com/office/officeart/2008/layout/HorizontalMultiLevelHierarchy"/>
    <dgm:cxn modelId="{91652F92-1F25-4A71-95A4-BDDDE36BD560}" type="presParOf" srcId="{36890DC3-40C8-4918-9062-E03E73A16F9E}" destId="{F29DA69E-4F5C-4851-8192-C134227CECDA}" srcOrd="1" destOrd="0" presId="urn:microsoft.com/office/officeart/2008/layout/HorizontalMultiLevelHierarchy"/>
    <dgm:cxn modelId="{12A2FA4D-3565-447F-B5F1-7E6114A5E728}" type="presParOf" srcId="{F29DA69E-4F5C-4851-8192-C134227CECDA}" destId="{9DDC0043-FFA8-4BC1-86D3-DA0FE5ABA3D3}" srcOrd="0" destOrd="0" presId="urn:microsoft.com/office/officeart/2008/layout/HorizontalMultiLevelHierarchy"/>
    <dgm:cxn modelId="{8B04F833-D369-43EE-8985-9BEDF0319CCC}" type="presParOf" srcId="{9DDC0043-FFA8-4BC1-86D3-DA0FE5ABA3D3}" destId="{434A26FB-BAB0-4AA1-B2C3-5C9D3A84D481}" srcOrd="0" destOrd="0" presId="urn:microsoft.com/office/officeart/2008/layout/HorizontalMultiLevelHierarchy"/>
    <dgm:cxn modelId="{8C19361C-1427-457C-9CD7-0521BE3B15F5}" type="presParOf" srcId="{F29DA69E-4F5C-4851-8192-C134227CECDA}" destId="{9F9A7F80-B1E3-49EA-A41C-8609981C41B5}" srcOrd="1" destOrd="0" presId="urn:microsoft.com/office/officeart/2008/layout/HorizontalMultiLevelHierarchy"/>
    <dgm:cxn modelId="{F5DB192F-16A7-4768-AEC7-63D4610E1270}" type="presParOf" srcId="{9F9A7F80-B1E3-49EA-A41C-8609981C41B5}" destId="{7B7F8260-E48B-4B12-977B-2DD75CE6BE55}" srcOrd="0" destOrd="0" presId="urn:microsoft.com/office/officeart/2008/layout/HorizontalMultiLevelHierarchy"/>
    <dgm:cxn modelId="{88B2C0FD-1DA8-4F8A-A332-B70B227ED170}" type="presParOf" srcId="{9F9A7F80-B1E3-49EA-A41C-8609981C41B5}" destId="{FD420DBD-FE9C-4338-A448-FAB0F2E22BCA}" srcOrd="1" destOrd="0" presId="urn:microsoft.com/office/officeart/2008/layout/HorizontalMultiLevelHierarchy"/>
    <dgm:cxn modelId="{A21C3EC9-AE63-47B6-9AFE-B2F91DF5AFBB}" type="presParOf" srcId="{F29DA69E-4F5C-4851-8192-C134227CECDA}" destId="{E747EDA8-B971-40D8-B6AF-DAB2A44AF134}" srcOrd="2" destOrd="0" presId="urn:microsoft.com/office/officeart/2008/layout/HorizontalMultiLevelHierarchy"/>
    <dgm:cxn modelId="{5A069AB9-F5FE-43E2-AB63-54682DFFB38E}" type="presParOf" srcId="{E747EDA8-B971-40D8-B6AF-DAB2A44AF134}" destId="{5054AA1B-3F74-4817-96F7-DED9A1DA889F}" srcOrd="0" destOrd="0" presId="urn:microsoft.com/office/officeart/2008/layout/HorizontalMultiLevelHierarchy"/>
    <dgm:cxn modelId="{1750CE87-E699-4620-A90B-147F391E0988}" type="presParOf" srcId="{F29DA69E-4F5C-4851-8192-C134227CECDA}" destId="{E63AA456-6173-4EDD-9DB4-57F946DD28F8}" srcOrd="3" destOrd="0" presId="urn:microsoft.com/office/officeart/2008/layout/HorizontalMultiLevelHierarchy"/>
    <dgm:cxn modelId="{0F99CEB4-45C0-4280-A716-36D648BD8081}" type="presParOf" srcId="{E63AA456-6173-4EDD-9DB4-57F946DD28F8}" destId="{165A688C-5E5B-42ED-A833-7044B8F17FAE}" srcOrd="0" destOrd="0" presId="urn:microsoft.com/office/officeart/2008/layout/HorizontalMultiLevelHierarchy"/>
    <dgm:cxn modelId="{DD7ADEAB-7855-4351-8AE3-839F68CEC686}" type="presParOf" srcId="{E63AA456-6173-4EDD-9DB4-57F946DD28F8}" destId="{D1442A5B-A47A-467D-A544-7C5A7C1989AC}" srcOrd="1" destOrd="0" presId="urn:microsoft.com/office/officeart/2008/layout/HorizontalMultiLevelHierarchy"/>
    <dgm:cxn modelId="{43EFEB8B-0C35-4BBB-AE07-E69F856BE825}" type="presParOf" srcId="{F29DA69E-4F5C-4851-8192-C134227CECDA}" destId="{388221BD-E440-46E5-B2AF-8A583045D38A}" srcOrd="4" destOrd="0" presId="urn:microsoft.com/office/officeart/2008/layout/HorizontalMultiLevelHierarchy"/>
    <dgm:cxn modelId="{C970FD8C-3EAA-4D69-A0C5-ACAF31E2B9AC}" type="presParOf" srcId="{388221BD-E440-46E5-B2AF-8A583045D38A}" destId="{83581EBE-34A3-4747-B477-69B497E3226B}" srcOrd="0" destOrd="0" presId="urn:microsoft.com/office/officeart/2008/layout/HorizontalMultiLevelHierarchy"/>
    <dgm:cxn modelId="{9CC8FF86-4580-41FF-9DFB-8997B845E54F}" type="presParOf" srcId="{F29DA69E-4F5C-4851-8192-C134227CECDA}" destId="{BAF0A35C-DBBE-4168-9EF9-F28AAB870812}" srcOrd="5" destOrd="0" presId="urn:microsoft.com/office/officeart/2008/layout/HorizontalMultiLevelHierarchy"/>
    <dgm:cxn modelId="{3FEAAF94-FF09-4820-A9B6-F941D7AEE786}" type="presParOf" srcId="{BAF0A35C-DBBE-4168-9EF9-F28AAB870812}" destId="{CD273F67-A561-480A-8976-DB68A7A7F2C8}" srcOrd="0" destOrd="0" presId="urn:microsoft.com/office/officeart/2008/layout/HorizontalMultiLevelHierarchy"/>
    <dgm:cxn modelId="{686F291A-8427-4808-AD16-E8472ED0CB57}" type="presParOf" srcId="{BAF0A35C-DBBE-4168-9EF9-F28AAB870812}" destId="{D589E14D-FF11-472D-AE55-9BD1FF56C9DF}" srcOrd="1" destOrd="0" presId="urn:microsoft.com/office/officeart/2008/layout/HorizontalMultiLevelHierarchy"/>
    <dgm:cxn modelId="{7E64D04A-B41F-481D-AFE0-10ADB83C22E6}" type="presParOf" srcId="{F29DA69E-4F5C-4851-8192-C134227CECDA}" destId="{9FFB943C-88B2-4E32-A23A-6B4708B1DDCF}" srcOrd="6" destOrd="0" presId="urn:microsoft.com/office/officeart/2008/layout/HorizontalMultiLevelHierarchy"/>
    <dgm:cxn modelId="{2F6F6508-E671-49ED-B97E-18C58ED44863}" type="presParOf" srcId="{9FFB943C-88B2-4E32-A23A-6B4708B1DDCF}" destId="{78D8130A-6BE2-4F4B-9262-D68FAAEE98F8}" srcOrd="0" destOrd="0" presId="urn:microsoft.com/office/officeart/2008/layout/HorizontalMultiLevelHierarchy"/>
    <dgm:cxn modelId="{3F88BFAA-8D2C-4DB9-835E-749E699FBF39}" type="presParOf" srcId="{F29DA69E-4F5C-4851-8192-C134227CECDA}" destId="{ADF2BE88-CFEF-423F-9424-8DC5BCFEF73E}" srcOrd="7" destOrd="0" presId="urn:microsoft.com/office/officeart/2008/layout/HorizontalMultiLevelHierarchy"/>
    <dgm:cxn modelId="{42910654-186C-4FA1-BC16-B57396A5116E}" type="presParOf" srcId="{ADF2BE88-CFEF-423F-9424-8DC5BCFEF73E}" destId="{B8854729-3E0D-42F9-A01A-40141DB11890}" srcOrd="0" destOrd="0" presId="urn:microsoft.com/office/officeart/2008/layout/HorizontalMultiLevelHierarchy"/>
    <dgm:cxn modelId="{949C45DF-9359-4577-9293-971DE05A55A1}" type="presParOf" srcId="{ADF2BE88-CFEF-423F-9424-8DC5BCFEF73E}" destId="{B0C16176-130A-4077-8F25-C038EDFA44CB}" srcOrd="1" destOrd="0" presId="urn:microsoft.com/office/officeart/2008/layout/HorizontalMultiLevelHierarchy"/>
    <dgm:cxn modelId="{DD19F335-3734-47BF-8446-561EDC7412C0}" type="presParOf" srcId="{F29DA69E-4F5C-4851-8192-C134227CECDA}" destId="{ABBAA607-D678-4CCD-9C57-471A6A808689}" srcOrd="8" destOrd="0" presId="urn:microsoft.com/office/officeart/2008/layout/HorizontalMultiLevelHierarchy"/>
    <dgm:cxn modelId="{4CF6420F-8255-4F16-B93C-B4560344F21D}" type="presParOf" srcId="{ABBAA607-D678-4CCD-9C57-471A6A808689}" destId="{0474498C-DD3C-46E7-A23A-15112ED13427}" srcOrd="0" destOrd="0" presId="urn:microsoft.com/office/officeart/2008/layout/HorizontalMultiLevelHierarchy"/>
    <dgm:cxn modelId="{A8C2D697-5737-4A0C-99CF-0D7BC1DBE9AD}" type="presParOf" srcId="{F29DA69E-4F5C-4851-8192-C134227CECDA}" destId="{7E2391B0-CED0-4600-BB1B-1CD4673E9F35}" srcOrd="9" destOrd="0" presId="urn:microsoft.com/office/officeart/2008/layout/HorizontalMultiLevelHierarchy"/>
    <dgm:cxn modelId="{05475B40-AE29-43D5-AE9D-C2C0D0036FBB}" type="presParOf" srcId="{7E2391B0-CED0-4600-BB1B-1CD4673E9F35}" destId="{9E11503D-2BAB-445A-91F7-C0E3B6887824}" srcOrd="0" destOrd="0" presId="urn:microsoft.com/office/officeart/2008/layout/HorizontalMultiLevelHierarchy"/>
    <dgm:cxn modelId="{6CA56C1B-2D1C-4A20-A44C-24136B4C4002}" type="presParOf" srcId="{7E2391B0-CED0-4600-BB1B-1CD4673E9F35}" destId="{07AC540C-1AAC-44E1-BE5E-B4E3468729B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C3C306A-BD0B-4EE4-A22A-C07D9606CB2C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15493B26-3359-444A-9A03-3A0D0ED08849}">
      <dgm:prSet phldrT="[Текст]"/>
      <dgm:spPr/>
      <dgm:t>
        <a:bodyPr/>
        <a:lstStyle/>
        <a:p>
          <a:r>
            <a:rPr lang="ru-RU" dirty="0" smtClean="0"/>
            <a:t>Ученические МП</a:t>
          </a:r>
          <a:endParaRPr lang="ru-RU" dirty="0"/>
        </a:p>
      </dgm:t>
    </dgm:pt>
    <dgm:pt modelId="{3D660379-05C8-4D44-AB68-83EC76B70CDF}" type="parTrans" cxnId="{E3335F94-895B-4D14-8371-0C948D3EC4A8}">
      <dgm:prSet/>
      <dgm:spPr/>
      <dgm:t>
        <a:bodyPr/>
        <a:lstStyle/>
        <a:p>
          <a:endParaRPr lang="ru-RU"/>
        </a:p>
      </dgm:t>
    </dgm:pt>
    <dgm:pt modelId="{B3B6DD4D-7346-4419-8675-80324264760E}" type="sibTrans" cxnId="{E3335F94-895B-4D14-8371-0C948D3EC4A8}">
      <dgm:prSet/>
      <dgm:spPr/>
      <dgm:t>
        <a:bodyPr/>
        <a:lstStyle/>
        <a:p>
          <a:endParaRPr lang="ru-RU"/>
        </a:p>
      </dgm:t>
    </dgm:pt>
    <dgm:pt modelId="{2F863216-0637-4531-9A07-D90CB8F0F3BC}">
      <dgm:prSet phldrT="[Текст]"/>
      <dgm:spPr/>
      <dgm:t>
        <a:bodyPr/>
        <a:lstStyle/>
        <a:p>
          <a:r>
            <a:rPr lang="ru-RU" dirty="0" smtClean="0"/>
            <a:t>Учащиеся готовят в процессе домашней работы</a:t>
          </a:r>
          <a:endParaRPr lang="ru-RU" dirty="0"/>
        </a:p>
      </dgm:t>
    </dgm:pt>
    <dgm:pt modelId="{7708508D-DF95-49AA-8238-8F5AE419F09D}" type="parTrans" cxnId="{AFB113F9-67B0-414D-B26F-D9E5CD8F061B}">
      <dgm:prSet/>
      <dgm:spPr/>
      <dgm:t>
        <a:bodyPr/>
        <a:lstStyle/>
        <a:p>
          <a:endParaRPr lang="ru-RU"/>
        </a:p>
      </dgm:t>
    </dgm:pt>
    <dgm:pt modelId="{50CCF889-AA9A-45F9-84EB-F22CDF3AF405}" type="sibTrans" cxnId="{AFB113F9-67B0-414D-B26F-D9E5CD8F061B}">
      <dgm:prSet/>
      <dgm:spPr/>
      <dgm:t>
        <a:bodyPr/>
        <a:lstStyle/>
        <a:p>
          <a:endParaRPr lang="ru-RU"/>
        </a:p>
      </dgm:t>
    </dgm:pt>
    <dgm:pt modelId="{78FFD76D-63BC-4D7C-A882-60C704EF8A5C}">
      <dgm:prSet phldrT="[Текст]"/>
      <dgm:spPr/>
      <dgm:t>
        <a:bodyPr/>
        <a:lstStyle/>
        <a:p>
          <a:r>
            <a:rPr lang="ru-RU" dirty="0" smtClean="0"/>
            <a:t>Выполняются для публичной защиты работы</a:t>
          </a:r>
          <a:endParaRPr lang="ru-RU" dirty="0"/>
        </a:p>
      </dgm:t>
    </dgm:pt>
    <dgm:pt modelId="{9615FDED-6E0B-49DD-9E6F-B9F782F1D08C}" type="parTrans" cxnId="{3575D1D4-491D-49BF-A99C-BEBBACCF6B4F}">
      <dgm:prSet/>
      <dgm:spPr/>
      <dgm:t>
        <a:bodyPr/>
        <a:lstStyle/>
        <a:p>
          <a:endParaRPr lang="ru-RU"/>
        </a:p>
      </dgm:t>
    </dgm:pt>
    <dgm:pt modelId="{C95AFCAB-CD00-48A6-9472-DC9D7436D2ED}" type="sibTrans" cxnId="{3575D1D4-491D-49BF-A99C-BEBBACCF6B4F}">
      <dgm:prSet/>
      <dgm:spPr/>
      <dgm:t>
        <a:bodyPr/>
        <a:lstStyle/>
        <a:p>
          <a:endParaRPr lang="ru-RU"/>
        </a:p>
      </dgm:t>
    </dgm:pt>
    <dgm:pt modelId="{40294480-6517-4168-B612-E27186740058}">
      <dgm:prSet phldrT="[Текст]"/>
      <dgm:spPr/>
      <dgm:t>
        <a:bodyPr/>
        <a:lstStyle/>
        <a:p>
          <a:r>
            <a:rPr lang="ru-RU" dirty="0" smtClean="0"/>
            <a:t>Доклад учащегося с мультимедийным сопровождением </a:t>
          </a:r>
          <a:endParaRPr lang="ru-RU" dirty="0"/>
        </a:p>
      </dgm:t>
    </dgm:pt>
    <dgm:pt modelId="{E154913D-81F2-4992-B44E-7881AF2D9DD8}" type="parTrans" cxnId="{1232661D-CA5C-4FC1-963E-C1C333D87598}">
      <dgm:prSet/>
      <dgm:spPr/>
      <dgm:t>
        <a:bodyPr/>
        <a:lstStyle/>
        <a:p>
          <a:endParaRPr lang="ru-RU"/>
        </a:p>
      </dgm:t>
    </dgm:pt>
    <dgm:pt modelId="{1B58E776-9121-4E87-8EFA-9A66094F7307}" type="sibTrans" cxnId="{1232661D-CA5C-4FC1-963E-C1C333D87598}">
      <dgm:prSet/>
      <dgm:spPr/>
      <dgm:t>
        <a:bodyPr/>
        <a:lstStyle/>
        <a:p>
          <a:endParaRPr lang="ru-RU"/>
        </a:p>
      </dgm:t>
    </dgm:pt>
    <dgm:pt modelId="{3AE70416-ED5A-40D0-8AFA-782E68CC2C7D}" type="pres">
      <dgm:prSet presAssocID="{0C3C306A-BD0B-4EE4-A22A-C07D9606CB2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53B84D8-4880-436A-8610-709A1B8EEBC7}" type="pres">
      <dgm:prSet presAssocID="{15493B26-3359-444A-9A03-3A0D0ED08849}" presName="root1" presStyleCnt="0"/>
      <dgm:spPr/>
      <dgm:t>
        <a:bodyPr/>
        <a:lstStyle/>
        <a:p>
          <a:endParaRPr lang="ru-RU"/>
        </a:p>
      </dgm:t>
    </dgm:pt>
    <dgm:pt modelId="{CE49B96D-2755-4E1F-9B17-938C78B668AA}" type="pres">
      <dgm:prSet presAssocID="{15493B26-3359-444A-9A03-3A0D0ED0884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753B8CB-361C-4305-A388-28D216FCD12E}" type="pres">
      <dgm:prSet presAssocID="{15493B26-3359-444A-9A03-3A0D0ED08849}" presName="level2hierChild" presStyleCnt="0"/>
      <dgm:spPr/>
      <dgm:t>
        <a:bodyPr/>
        <a:lstStyle/>
        <a:p>
          <a:endParaRPr lang="ru-RU"/>
        </a:p>
      </dgm:t>
    </dgm:pt>
    <dgm:pt modelId="{D4F4CC4D-BBE3-419C-A70B-D448F75AF02A}" type="pres">
      <dgm:prSet presAssocID="{7708508D-DF95-49AA-8238-8F5AE419F09D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7CF4C084-2525-4CF6-833E-04A6B8CE9CC9}" type="pres">
      <dgm:prSet presAssocID="{7708508D-DF95-49AA-8238-8F5AE419F09D}" presName="connTx" presStyleLbl="parChTrans1D2" presStyleIdx="0" presStyleCnt="3"/>
      <dgm:spPr/>
      <dgm:t>
        <a:bodyPr/>
        <a:lstStyle/>
        <a:p>
          <a:endParaRPr lang="ru-RU"/>
        </a:p>
      </dgm:t>
    </dgm:pt>
    <dgm:pt modelId="{34664420-0C01-499D-BE84-6A77D7FC7CD6}" type="pres">
      <dgm:prSet presAssocID="{2F863216-0637-4531-9A07-D90CB8F0F3BC}" presName="root2" presStyleCnt="0"/>
      <dgm:spPr/>
      <dgm:t>
        <a:bodyPr/>
        <a:lstStyle/>
        <a:p>
          <a:endParaRPr lang="ru-RU"/>
        </a:p>
      </dgm:t>
    </dgm:pt>
    <dgm:pt modelId="{E0827F94-437C-4204-98BD-C51392132BC8}" type="pres">
      <dgm:prSet presAssocID="{2F863216-0637-4531-9A07-D90CB8F0F3BC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8318982-72BE-4A6A-976A-85906169DDC2}" type="pres">
      <dgm:prSet presAssocID="{2F863216-0637-4531-9A07-D90CB8F0F3BC}" presName="level3hierChild" presStyleCnt="0"/>
      <dgm:spPr/>
      <dgm:t>
        <a:bodyPr/>
        <a:lstStyle/>
        <a:p>
          <a:endParaRPr lang="ru-RU"/>
        </a:p>
      </dgm:t>
    </dgm:pt>
    <dgm:pt modelId="{9473E761-F400-4E15-A774-728595082C9F}" type="pres">
      <dgm:prSet presAssocID="{9615FDED-6E0B-49DD-9E6F-B9F782F1D08C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BA888F31-6C8E-404A-911B-5DF8DE298575}" type="pres">
      <dgm:prSet presAssocID="{9615FDED-6E0B-49DD-9E6F-B9F782F1D08C}" presName="connTx" presStyleLbl="parChTrans1D2" presStyleIdx="1" presStyleCnt="3"/>
      <dgm:spPr/>
      <dgm:t>
        <a:bodyPr/>
        <a:lstStyle/>
        <a:p>
          <a:endParaRPr lang="ru-RU"/>
        </a:p>
      </dgm:t>
    </dgm:pt>
    <dgm:pt modelId="{1B17BE8B-2F92-4C33-B86D-80CF262E9755}" type="pres">
      <dgm:prSet presAssocID="{78FFD76D-63BC-4D7C-A882-60C704EF8A5C}" presName="root2" presStyleCnt="0"/>
      <dgm:spPr/>
      <dgm:t>
        <a:bodyPr/>
        <a:lstStyle/>
        <a:p>
          <a:endParaRPr lang="ru-RU"/>
        </a:p>
      </dgm:t>
    </dgm:pt>
    <dgm:pt modelId="{6F2D1B4F-3A4E-496A-91A6-F5BFB53100F1}" type="pres">
      <dgm:prSet presAssocID="{78FFD76D-63BC-4D7C-A882-60C704EF8A5C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D94018D-7E64-4981-B341-B2F5D3B113E1}" type="pres">
      <dgm:prSet presAssocID="{78FFD76D-63BC-4D7C-A882-60C704EF8A5C}" presName="level3hierChild" presStyleCnt="0"/>
      <dgm:spPr/>
      <dgm:t>
        <a:bodyPr/>
        <a:lstStyle/>
        <a:p>
          <a:endParaRPr lang="ru-RU"/>
        </a:p>
      </dgm:t>
    </dgm:pt>
    <dgm:pt modelId="{A1A49A42-E7CC-41E1-B1E8-73A4860F209A}" type="pres">
      <dgm:prSet presAssocID="{E154913D-81F2-4992-B44E-7881AF2D9DD8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E392DC9F-AEEE-4371-8CED-5DD4107F47C9}" type="pres">
      <dgm:prSet presAssocID="{E154913D-81F2-4992-B44E-7881AF2D9DD8}" presName="connTx" presStyleLbl="parChTrans1D2" presStyleIdx="2" presStyleCnt="3"/>
      <dgm:spPr/>
      <dgm:t>
        <a:bodyPr/>
        <a:lstStyle/>
        <a:p>
          <a:endParaRPr lang="ru-RU"/>
        </a:p>
      </dgm:t>
    </dgm:pt>
    <dgm:pt modelId="{FCBB2A2B-0D63-4577-BFF0-6D2999E28020}" type="pres">
      <dgm:prSet presAssocID="{40294480-6517-4168-B612-E27186740058}" presName="root2" presStyleCnt="0"/>
      <dgm:spPr/>
      <dgm:t>
        <a:bodyPr/>
        <a:lstStyle/>
        <a:p>
          <a:endParaRPr lang="ru-RU"/>
        </a:p>
      </dgm:t>
    </dgm:pt>
    <dgm:pt modelId="{5CA34021-2CC9-4909-802A-43F40095F6E0}" type="pres">
      <dgm:prSet presAssocID="{40294480-6517-4168-B612-E27186740058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BC9430F-B157-485D-AC4E-8825DBBF4CEA}" type="pres">
      <dgm:prSet presAssocID="{40294480-6517-4168-B612-E27186740058}" presName="level3hierChild" presStyleCnt="0"/>
      <dgm:spPr/>
      <dgm:t>
        <a:bodyPr/>
        <a:lstStyle/>
        <a:p>
          <a:endParaRPr lang="ru-RU"/>
        </a:p>
      </dgm:t>
    </dgm:pt>
  </dgm:ptLst>
  <dgm:cxnLst>
    <dgm:cxn modelId="{3F08259F-6B9D-435C-A252-DD759663FEF3}" type="presOf" srcId="{9615FDED-6E0B-49DD-9E6F-B9F782F1D08C}" destId="{BA888F31-6C8E-404A-911B-5DF8DE298575}" srcOrd="1" destOrd="0" presId="urn:microsoft.com/office/officeart/2008/layout/HorizontalMultiLevelHierarchy"/>
    <dgm:cxn modelId="{0528B6A0-5100-43DD-B9FF-6D5BB6A2003C}" type="presOf" srcId="{40294480-6517-4168-B612-E27186740058}" destId="{5CA34021-2CC9-4909-802A-43F40095F6E0}" srcOrd="0" destOrd="0" presId="urn:microsoft.com/office/officeart/2008/layout/HorizontalMultiLevelHierarchy"/>
    <dgm:cxn modelId="{3F254E03-C427-482D-8CBF-67DDB7C6EC18}" type="presOf" srcId="{7708508D-DF95-49AA-8238-8F5AE419F09D}" destId="{D4F4CC4D-BBE3-419C-A70B-D448F75AF02A}" srcOrd="0" destOrd="0" presId="urn:microsoft.com/office/officeart/2008/layout/HorizontalMultiLevelHierarchy"/>
    <dgm:cxn modelId="{0D5C323B-15EA-4B67-96A8-B347A6DEA04F}" type="presOf" srcId="{15493B26-3359-444A-9A03-3A0D0ED08849}" destId="{CE49B96D-2755-4E1F-9B17-938C78B668AA}" srcOrd="0" destOrd="0" presId="urn:microsoft.com/office/officeart/2008/layout/HorizontalMultiLevelHierarchy"/>
    <dgm:cxn modelId="{C332D953-66EE-4A92-9855-B245AB54B0A1}" type="presOf" srcId="{9615FDED-6E0B-49DD-9E6F-B9F782F1D08C}" destId="{9473E761-F400-4E15-A774-728595082C9F}" srcOrd="0" destOrd="0" presId="urn:microsoft.com/office/officeart/2008/layout/HorizontalMultiLevelHierarchy"/>
    <dgm:cxn modelId="{3575D1D4-491D-49BF-A99C-BEBBACCF6B4F}" srcId="{15493B26-3359-444A-9A03-3A0D0ED08849}" destId="{78FFD76D-63BC-4D7C-A882-60C704EF8A5C}" srcOrd="1" destOrd="0" parTransId="{9615FDED-6E0B-49DD-9E6F-B9F782F1D08C}" sibTransId="{C95AFCAB-CD00-48A6-9472-DC9D7436D2ED}"/>
    <dgm:cxn modelId="{1232661D-CA5C-4FC1-963E-C1C333D87598}" srcId="{15493B26-3359-444A-9A03-3A0D0ED08849}" destId="{40294480-6517-4168-B612-E27186740058}" srcOrd="2" destOrd="0" parTransId="{E154913D-81F2-4992-B44E-7881AF2D9DD8}" sibTransId="{1B58E776-9121-4E87-8EFA-9A66094F7307}"/>
    <dgm:cxn modelId="{E3335F94-895B-4D14-8371-0C948D3EC4A8}" srcId="{0C3C306A-BD0B-4EE4-A22A-C07D9606CB2C}" destId="{15493B26-3359-444A-9A03-3A0D0ED08849}" srcOrd="0" destOrd="0" parTransId="{3D660379-05C8-4D44-AB68-83EC76B70CDF}" sibTransId="{B3B6DD4D-7346-4419-8675-80324264760E}"/>
    <dgm:cxn modelId="{8C0E44C2-355D-4072-8D8A-64F2C140986E}" type="presOf" srcId="{0C3C306A-BD0B-4EE4-A22A-C07D9606CB2C}" destId="{3AE70416-ED5A-40D0-8AFA-782E68CC2C7D}" srcOrd="0" destOrd="0" presId="urn:microsoft.com/office/officeart/2008/layout/HorizontalMultiLevelHierarchy"/>
    <dgm:cxn modelId="{210DDEFD-22A5-43ED-9FED-7413E07CD098}" type="presOf" srcId="{78FFD76D-63BC-4D7C-A882-60C704EF8A5C}" destId="{6F2D1B4F-3A4E-496A-91A6-F5BFB53100F1}" srcOrd="0" destOrd="0" presId="urn:microsoft.com/office/officeart/2008/layout/HorizontalMultiLevelHierarchy"/>
    <dgm:cxn modelId="{BDC6986B-A10D-4770-BE93-B2195F253561}" type="presOf" srcId="{E154913D-81F2-4992-B44E-7881AF2D9DD8}" destId="{E392DC9F-AEEE-4371-8CED-5DD4107F47C9}" srcOrd="1" destOrd="0" presId="urn:microsoft.com/office/officeart/2008/layout/HorizontalMultiLevelHierarchy"/>
    <dgm:cxn modelId="{46F2CDA3-49E5-4CFE-A3CC-EF16838702B1}" type="presOf" srcId="{7708508D-DF95-49AA-8238-8F5AE419F09D}" destId="{7CF4C084-2525-4CF6-833E-04A6B8CE9CC9}" srcOrd="1" destOrd="0" presId="urn:microsoft.com/office/officeart/2008/layout/HorizontalMultiLevelHierarchy"/>
    <dgm:cxn modelId="{2FE9DBD7-BC03-4FD1-9573-A0A65D60652E}" type="presOf" srcId="{2F863216-0637-4531-9A07-D90CB8F0F3BC}" destId="{E0827F94-437C-4204-98BD-C51392132BC8}" srcOrd="0" destOrd="0" presId="urn:microsoft.com/office/officeart/2008/layout/HorizontalMultiLevelHierarchy"/>
    <dgm:cxn modelId="{AFB113F9-67B0-414D-B26F-D9E5CD8F061B}" srcId="{15493B26-3359-444A-9A03-3A0D0ED08849}" destId="{2F863216-0637-4531-9A07-D90CB8F0F3BC}" srcOrd="0" destOrd="0" parTransId="{7708508D-DF95-49AA-8238-8F5AE419F09D}" sibTransId="{50CCF889-AA9A-45F9-84EB-F22CDF3AF405}"/>
    <dgm:cxn modelId="{1245FF73-F62E-4691-AAB1-12A9F162C5E7}" type="presOf" srcId="{E154913D-81F2-4992-B44E-7881AF2D9DD8}" destId="{A1A49A42-E7CC-41E1-B1E8-73A4860F209A}" srcOrd="0" destOrd="0" presId="urn:microsoft.com/office/officeart/2008/layout/HorizontalMultiLevelHierarchy"/>
    <dgm:cxn modelId="{2CE1458A-5F1D-4670-9D0F-AF43EC8DE7CF}" type="presParOf" srcId="{3AE70416-ED5A-40D0-8AFA-782E68CC2C7D}" destId="{353B84D8-4880-436A-8610-709A1B8EEBC7}" srcOrd="0" destOrd="0" presId="urn:microsoft.com/office/officeart/2008/layout/HorizontalMultiLevelHierarchy"/>
    <dgm:cxn modelId="{E9786AE8-F840-4597-8950-6F4F6FEE794B}" type="presParOf" srcId="{353B84D8-4880-436A-8610-709A1B8EEBC7}" destId="{CE49B96D-2755-4E1F-9B17-938C78B668AA}" srcOrd="0" destOrd="0" presId="urn:microsoft.com/office/officeart/2008/layout/HorizontalMultiLevelHierarchy"/>
    <dgm:cxn modelId="{FF30A82A-C705-4D20-80BA-00CC40E891A0}" type="presParOf" srcId="{353B84D8-4880-436A-8610-709A1B8EEBC7}" destId="{8753B8CB-361C-4305-A388-28D216FCD12E}" srcOrd="1" destOrd="0" presId="urn:microsoft.com/office/officeart/2008/layout/HorizontalMultiLevelHierarchy"/>
    <dgm:cxn modelId="{E295AE2A-2E6C-481A-A04D-6BE0DDDCCF0A}" type="presParOf" srcId="{8753B8CB-361C-4305-A388-28D216FCD12E}" destId="{D4F4CC4D-BBE3-419C-A70B-D448F75AF02A}" srcOrd="0" destOrd="0" presId="urn:microsoft.com/office/officeart/2008/layout/HorizontalMultiLevelHierarchy"/>
    <dgm:cxn modelId="{17225E6C-D7EE-49BF-B02B-3F1A8E2D8FD4}" type="presParOf" srcId="{D4F4CC4D-BBE3-419C-A70B-D448F75AF02A}" destId="{7CF4C084-2525-4CF6-833E-04A6B8CE9CC9}" srcOrd="0" destOrd="0" presId="urn:microsoft.com/office/officeart/2008/layout/HorizontalMultiLevelHierarchy"/>
    <dgm:cxn modelId="{2A0855FE-F4CE-4F3E-9F31-8CDEE4250D4F}" type="presParOf" srcId="{8753B8CB-361C-4305-A388-28D216FCD12E}" destId="{34664420-0C01-499D-BE84-6A77D7FC7CD6}" srcOrd="1" destOrd="0" presId="urn:microsoft.com/office/officeart/2008/layout/HorizontalMultiLevelHierarchy"/>
    <dgm:cxn modelId="{27B8A001-DF94-47DF-8EB6-5C3C0DFC7CDA}" type="presParOf" srcId="{34664420-0C01-499D-BE84-6A77D7FC7CD6}" destId="{E0827F94-437C-4204-98BD-C51392132BC8}" srcOrd="0" destOrd="0" presId="urn:microsoft.com/office/officeart/2008/layout/HorizontalMultiLevelHierarchy"/>
    <dgm:cxn modelId="{0C694A23-F9AC-4520-8B1E-B71613583C63}" type="presParOf" srcId="{34664420-0C01-499D-BE84-6A77D7FC7CD6}" destId="{78318982-72BE-4A6A-976A-85906169DDC2}" srcOrd="1" destOrd="0" presId="urn:microsoft.com/office/officeart/2008/layout/HorizontalMultiLevelHierarchy"/>
    <dgm:cxn modelId="{F612FD2A-68CC-4D6B-A056-F7663EA222E4}" type="presParOf" srcId="{8753B8CB-361C-4305-A388-28D216FCD12E}" destId="{9473E761-F400-4E15-A774-728595082C9F}" srcOrd="2" destOrd="0" presId="urn:microsoft.com/office/officeart/2008/layout/HorizontalMultiLevelHierarchy"/>
    <dgm:cxn modelId="{8114DC8B-96B0-4986-B135-5D4C6F3E6B26}" type="presParOf" srcId="{9473E761-F400-4E15-A774-728595082C9F}" destId="{BA888F31-6C8E-404A-911B-5DF8DE298575}" srcOrd="0" destOrd="0" presId="urn:microsoft.com/office/officeart/2008/layout/HorizontalMultiLevelHierarchy"/>
    <dgm:cxn modelId="{685BC97C-5436-4562-8955-71A094272056}" type="presParOf" srcId="{8753B8CB-361C-4305-A388-28D216FCD12E}" destId="{1B17BE8B-2F92-4C33-B86D-80CF262E9755}" srcOrd="3" destOrd="0" presId="urn:microsoft.com/office/officeart/2008/layout/HorizontalMultiLevelHierarchy"/>
    <dgm:cxn modelId="{595B2038-34EE-4809-A13A-4BA0C36E413D}" type="presParOf" srcId="{1B17BE8B-2F92-4C33-B86D-80CF262E9755}" destId="{6F2D1B4F-3A4E-496A-91A6-F5BFB53100F1}" srcOrd="0" destOrd="0" presId="urn:microsoft.com/office/officeart/2008/layout/HorizontalMultiLevelHierarchy"/>
    <dgm:cxn modelId="{151B7BEC-B2DB-476A-B1A9-8731D04E9477}" type="presParOf" srcId="{1B17BE8B-2F92-4C33-B86D-80CF262E9755}" destId="{4D94018D-7E64-4981-B341-B2F5D3B113E1}" srcOrd="1" destOrd="0" presId="urn:microsoft.com/office/officeart/2008/layout/HorizontalMultiLevelHierarchy"/>
    <dgm:cxn modelId="{10384D23-8B66-43A1-A4B0-1409257DE674}" type="presParOf" srcId="{8753B8CB-361C-4305-A388-28D216FCD12E}" destId="{A1A49A42-E7CC-41E1-B1E8-73A4860F209A}" srcOrd="4" destOrd="0" presId="urn:microsoft.com/office/officeart/2008/layout/HorizontalMultiLevelHierarchy"/>
    <dgm:cxn modelId="{FC21A46F-4EFC-4E0D-9D87-93439F81FF0F}" type="presParOf" srcId="{A1A49A42-E7CC-41E1-B1E8-73A4860F209A}" destId="{E392DC9F-AEEE-4371-8CED-5DD4107F47C9}" srcOrd="0" destOrd="0" presId="urn:microsoft.com/office/officeart/2008/layout/HorizontalMultiLevelHierarchy"/>
    <dgm:cxn modelId="{C180456D-DF80-4182-A9B5-1AC66B10A5E6}" type="presParOf" srcId="{8753B8CB-361C-4305-A388-28D216FCD12E}" destId="{FCBB2A2B-0D63-4577-BFF0-6D2999E28020}" srcOrd="5" destOrd="0" presId="urn:microsoft.com/office/officeart/2008/layout/HorizontalMultiLevelHierarchy"/>
    <dgm:cxn modelId="{6EC418E0-E046-4454-AFEC-010C0A0C153C}" type="presParOf" srcId="{FCBB2A2B-0D63-4577-BFF0-6D2999E28020}" destId="{5CA34021-2CC9-4909-802A-43F40095F6E0}" srcOrd="0" destOrd="0" presId="urn:microsoft.com/office/officeart/2008/layout/HorizontalMultiLevelHierarchy"/>
    <dgm:cxn modelId="{E0B918F9-8CB5-4C87-9313-EC31F5B53573}" type="presParOf" srcId="{FCBB2A2B-0D63-4577-BFF0-6D2999E28020}" destId="{2BC9430F-B157-485D-AC4E-8825DBBF4CEA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8E96EE-927B-440A-95AF-27B143EF4C1A}">
      <dsp:nvSpPr>
        <dsp:cNvPr id="0" name=""/>
        <dsp:cNvSpPr/>
      </dsp:nvSpPr>
      <dsp:spPr>
        <a:xfrm>
          <a:off x="4581060" y="2376534"/>
          <a:ext cx="519526" cy="19799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763" y="0"/>
              </a:lnTo>
              <a:lnTo>
                <a:pt x="259763" y="1979903"/>
              </a:lnTo>
              <a:lnTo>
                <a:pt x="519526" y="1979903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4789650" y="3315313"/>
        <a:ext cx="102346" cy="102346"/>
      </dsp:txXfrm>
    </dsp:sp>
    <dsp:sp modelId="{E21F4F14-E453-4617-88C1-18D823B4335B}">
      <dsp:nvSpPr>
        <dsp:cNvPr id="0" name=""/>
        <dsp:cNvSpPr/>
      </dsp:nvSpPr>
      <dsp:spPr>
        <a:xfrm>
          <a:off x="4581060" y="2376534"/>
          <a:ext cx="519526" cy="9899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763" y="0"/>
              </a:lnTo>
              <a:lnTo>
                <a:pt x="259763" y="989951"/>
              </a:lnTo>
              <a:lnTo>
                <a:pt x="519526" y="989951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812873" y="2843560"/>
        <a:ext cx="55899" cy="55899"/>
      </dsp:txXfrm>
    </dsp:sp>
    <dsp:sp modelId="{4664C14D-81F1-4599-959C-B6B4442F7A2F}">
      <dsp:nvSpPr>
        <dsp:cNvPr id="0" name=""/>
        <dsp:cNvSpPr/>
      </dsp:nvSpPr>
      <dsp:spPr>
        <a:xfrm>
          <a:off x="4581060" y="2330814"/>
          <a:ext cx="51952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9526" y="4572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827835" y="2363546"/>
        <a:ext cx="25976" cy="25976"/>
      </dsp:txXfrm>
    </dsp:sp>
    <dsp:sp modelId="{31D79120-8A42-4F60-ACD6-EC65C24C8840}">
      <dsp:nvSpPr>
        <dsp:cNvPr id="0" name=""/>
        <dsp:cNvSpPr/>
      </dsp:nvSpPr>
      <dsp:spPr>
        <a:xfrm>
          <a:off x="4581060" y="1386582"/>
          <a:ext cx="519526" cy="989951"/>
        </a:xfrm>
        <a:custGeom>
          <a:avLst/>
          <a:gdLst/>
          <a:ahLst/>
          <a:cxnLst/>
          <a:rect l="0" t="0" r="0" b="0"/>
          <a:pathLst>
            <a:path>
              <a:moveTo>
                <a:pt x="0" y="989951"/>
              </a:moveTo>
              <a:lnTo>
                <a:pt x="259763" y="989951"/>
              </a:lnTo>
              <a:lnTo>
                <a:pt x="259763" y="0"/>
              </a:lnTo>
              <a:lnTo>
                <a:pt x="519526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812873" y="1853608"/>
        <a:ext cx="55899" cy="55899"/>
      </dsp:txXfrm>
    </dsp:sp>
    <dsp:sp modelId="{FB4F02BE-B6AD-4C27-9C51-8E1C3F2A3591}">
      <dsp:nvSpPr>
        <dsp:cNvPr id="0" name=""/>
        <dsp:cNvSpPr/>
      </dsp:nvSpPr>
      <dsp:spPr>
        <a:xfrm>
          <a:off x="4581060" y="396630"/>
          <a:ext cx="519526" cy="1979903"/>
        </a:xfrm>
        <a:custGeom>
          <a:avLst/>
          <a:gdLst/>
          <a:ahLst/>
          <a:cxnLst/>
          <a:rect l="0" t="0" r="0" b="0"/>
          <a:pathLst>
            <a:path>
              <a:moveTo>
                <a:pt x="0" y="1979903"/>
              </a:moveTo>
              <a:lnTo>
                <a:pt x="259763" y="1979903"/>
              </a:lnTo>
              <a:lnTo>
                <a:pt x="259763" y="0"/>
              </a:lnTo>
              <a:lnTo>
                <a:pt x="519526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4789650" y="1335409"/>
        <a:ext cx="102346" cy="102346"/>
      </dsp:txXfrm>
    </dsp:sp>
    <dsp:sp modelId="{2CB7A00C-E1BD-42EC-911F-97E4DECD0BCE}">
      <dsp:nvSpPr>
        <dsp:cNvPr id="0" name=""/>
        <dsp:cNvSpPr/>
      </dsp:nvSpPr>
      <dsp:spPr>
        <a:xfrm rot="16200000">
          <a:off x="1777695" y="1657278"/>
          <a:ext cx="4168218" cy="14385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dirty="0" smtClean="0"/>
            <a:t>Мультимедийная  презентация</a:t>
          </a:r>
          <a:endParaRPr lang="ru-RU" sz="4300" kern="1200" dirty="0"/>
        </a:p>
      </dsp:txBody>
      <dsp:txXfrm>
        <a:off x="1777695" y="1657278"/>
        <a:ext cx="4168218" cy="1438511"/>
      </dsp:txXfrm>
    </dsp:sp>
    <dsp:sp modelId="{976D56CC-383D-4AFE-847E-EA2F93558DA8}">
      <dsp:nvSpPr>
        <dsp:cNvPr id="0" name=""/>
        <dsp:cNvSpPr/>
      </dsp:nvSpPr>
      <dsp:spPr>
        <a:xfrm>
          <a:off x="5100586" y="649"/>
          <a:ext cx="2597633" cy="7919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Тематическая</a:t>
          </a:r>
          <a:endParaRPr lang="ru-RU" sz="2400" kern="1200" dirty="0"/>
        </a:p>
      </dsp:txBody>
      <dsp:txXfrm>
        <a:off x="5100586" y="649"/>
        <a:ext cx="2597633" cy="791961"/>
      </dsp:txXfrm>
    </dsp:sp>
    <dsp:sp modelId="{7C23485A-CB9F-473A-BEA6-71F31832B329}">
      <dsp:nvSpPr>
        <dsp:cNvPr id="0" name=""/>
        <dsp:cNvSpPr/>
      </dsp:nvSpPr>
      <dsp:spPr>
        <a:xfrm>
          <a:off x="5100586" y="990601"/>
          <a:ext cx="2597633" cy="7919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Иллюстрированная</a:t>
          </a:r>
          <a:endParaRPr lang="ru-RU" sz="2400" kern="1200" dirty="0"/>
        </a:p>
      </dsp:txBody>
      <dsp:txXfrm>
        <a:off x="5100586" y="990601"/>
        <a:ext cx="2597633" cy="791961"/>
      </dsp:txXfrm>
    </dsp:sp>
    <dsp:sp modelId="{BA59DF25-C8B0-4AE1-8FEC-BF4C7662B83D}">
      <dsp:nvSpPr>
        <dsp:cNvPr id="0" name=""/>
        <dsp:cNvSpPr/>
      </dsp:nvSpPr>
      <dsp:spPr>
        <a:xfrm>
          <a:off x="5100586" y="1980553"/>
          <a:ext cx="2597633" cy="7919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Контрольно-обобщающая</a:t>
          </a:r>
          <a:endParaRPr lang="ru-RU" sz="2400" kern="1200" dirty="0"/>
        </a:p>
      </dsp:txBody>
      <dsp:txXfrm>
        <a:off x="5100586" y="1980553"/>
        <a:ext cx="2597633" cy="791961"/>
      </dsp:txXfrm>
    </dsp:sp>
    <dsp:sp modelId="{5F18C670-CC76-4EC4-9202-F67C13E9A0C8}">
      <dsp:nvSpPr>
        <dsp:cNvPr id="0" name=""/>
        <dsp:cNvSpPr/>
      </dsp:nvSpPr>
      <dsp:spPr>
        <a:xfrm>
          <a:off x="5100586" y="2970505"/>
          <a:ext cx="2597633" cy="7919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Ученическая</a:t>
          </a:r>
          <a:endParaRPr lang="ru-RU" sz="2400" kern="1200" dirty="0"/>
        </a:p>
      </dsp:txBody>
      <dsp:txXfrm>
        <a:off x="5100586" y="2970505"/>
        <a:ext cx="2597633" cy="791961"/>
      </dsp:txXfrm>
    </dsp:sp>
    <dsp:sp modelId="{B1965474-8DBF-42C7-BD61-08678543BCBE}">
      <dsp:nvSpPr>
        <dsp:cNvPr id="0" name=""/>
        <dsp:cNvSpPr/>
      </dsp:nvSpPr>
      <dsp:spPr>
        <a:xfrm>
          <a:off x="5100586" y="3960457"/>
          <a:ext cx="2597633" cy="7919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Технологическая</a:t>
          </a:r>
          <a:endParaRPr lang="ru-RU" sz="2400" kern="1200" dirty="0"/>
        </a:p>
      </dsp:txBody>
      <dsp:txXfrm>
        <a:off x="5100586" y="3960457"/>
        <a:ext cx="2597633" cy="7919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BAA607-D678-4CCD-9C57-471A6A808689}">
      <dsp:nvSpPr>
        <dsp:cNvPr id="0" name=""/>
        <dsp:cNvSpPr/>
      </dsp:nvSpPr>
      <dsp:spPr>
        <a:xfrm>
          <a:off x="1954985" y="2441158"/>
          <a:ext cx="533654" cy="20337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6827" y="0"/>
              </a:lnTo>
              <a:lnTo>
                <a:pt x="266827" y="2033742"/>
              </a:lnTo>
              <a:lnTo>
                <a:pt x="533654" y="2033742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2169248" y="3405464"/>
        <a:ext cx="105129" cy="105129"/>
      </dsp:txXfrm>
    </dsp:sp>
    <dsp:sp modelId="{9FFB943C-88B2-4E32-A23A-6B4708B1DDCF}">
      <dsp:nvSpPr>
        <dsp:cNvPr id="0" name=""/>
        <dsp:cNvSpPr/>
      </dsp:nvSpPr>
      <dsp:spPr>
        <a:xfrm>
          <a:off x="1954985" y="2441158"/>
          <a:ext cx="533654" cy="10168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6827" y="0"/>
              </a:lnTo>
              <a:lnTo>
                <a:pt x="266827" y="1016871"/>
              </a:lnTo>
              <a:lnTo>
                <a:pt x="533654" y="1016871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193103" y="2920884"/>
        <a:ext cx="57419" cy="57419"/>
      </dsp:txXfrm>
    </dsp:sp>
    <dsp:sp modelId="{388221BD-E440-46E5-B2AF-8A583045D38A}">
      <dsp:nvSpPr>
        <dsp:cNvPr id="0" name=""/>
        <dsp:cNvSpPr/>
      </dsp:nvSpPr>
      <dsp:spPr>
        <a:xfrm>
          <a:off x="1954985" y="2395438"/>
          <a:ext cx="53365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33654" y="4572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208471" y="2427817"/>
        <a:ext cx="26682" cy="26682"/>
      </dsp:txXfrm>
    </dsp:sp>
    <dsp:sp modelId="{E747EDA8-B971-40D8-B6AF-DAB2A44AF134}">
      <dsp:nvSpPr>
        <dsp:cNvPr id="0" name=""/>
        <dsp:cNvSpPr/>
      </dsp:nvSpPr>
      <dsp:spPr>
        <a:xfrm>
          <a:off x="1954985" y="1424287"/>
          <a:ext cx="533654" cy="1016871"/>
        </a:xfrm>
        <a:custGeom>
          <a:avLst/>
          <a:gdLst/>
          <a:ahLst/>
          <a:cxnLst/>
          <a:rect l="0" t="0" r="0" b="0"/>
          <a:pathLst>
            <a:path>
              <a:moveTo>
                <a:pt x="0" y="1016871"/>
              </a:moveTo>
              <a:lnTo>
                <a:pt x="266827" y="1016871"/>
              </a:lnTo>
              <a:lnTo>
                <a:pt x="266827" y="0"/>
              </a:lnTo>
              <a:lnTo>
                <a:pt x="533654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193103" y="1904012"/>
        <a:ext cx="57419" cy="57419"/>
      </dsp:txXfrm>
    </dsp:sp>
    <dsp:sp modelId="{9DDC0043-FFA8-4BC1-86D3-DA0FE5ABA3D3}">
      <dsp:nvSpPr>
        <dsp:cNvPr id="0" name=""/>
        <dsp:cNvSpPr/>
      </dsp:nvSpPr>
      <dsp:spPr>
        <a:xfrm>
          <a:off x="1954985" y="407416"/>
          <a:ext cx="533654" cy="2033742"/>
        </a:xfrm>
        <a:custGeom>
          <a:avLst/>
          <a:gdLst/>
          <a:ahLst/>
          <a:cxnLst/>
          <a:rect l="0" t="0" r="0" b="0"/>
          <a:pathLst>
            <a:path>
              <a:moveTo>
                <a:pt x="0" y="2033742"/>
              </a:moveTo>
              <a:lnTo>
                <a:pt x="266827" y="2033742"/>
              </a:lnTo>
              <a:lnTo>
                <a:pt x="266827" y="0"/>
              </a:lnTo>
              <a:lnTo>
                <a:pt x="533654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2169248" y="1371722"/>
        <a:ext cx="105129" cy="105129"/>
      </dsp:txXfrm>
    </dsp:sp>
    <dsp:sp modelId="{0E26F85C-A15C-422D-A617-8BD192CE42A8}">
      <dsp:nvSpPr>
        <dsp:cNvPr id="0" name=""/>
        <dsp:cNvSpPr/>
      </dsp:nvSpPr>
      <dsp:spPr>
        <a:xfrm rot="16200000">
          <a:off x="-592544" y="2034410"/>
          <a:ext cx="4281563" cy="8134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Технологические МП</a:t>
          </a:r>
          <a:endParaRPr lang="ru-RU" sz="3600" kern="1200" dirty="0"/>
        </a:p>
      </dsp:txBody>
      <dsp:txXfrm>
        <a:off x="-592544" y="2034410"/>
        <a:ext cx="4281563" cy="813496"/>
      </dsp:txXfrm>
    </dsp:sp>
    <dsp:sp modelId="{7B7F8260-E48B-4B12-977B-2DD75CE6BE55}">
      <dsp:nvSpPr>
        <dsp:cNvPr id="0" name=""/>
        <dsp:cNvSpPr/>
      </dsp:nvSpPr>
      <dsp:spPr>
        <a:xfrm>
          <a:off x="2488639" y="667"/>
          <a:ext cx="6824714" cy="8134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Для изучения последовательности выполнения действий</a:t>
          </a:r>
          <a:endParaRPr lang="ru-RU" sz="2300" kern="1200" dirty="0"/>
        </a:p>
      </dsp:txBody>
      <dsp:txXfrm>
        <a:off x="2488639" y="667"/>
        <a:ext cx="6824714" cy="813496"/>
      </dsp:txXfrm>
    </dsp:sp>
    <dsp:sp modelId="{165A688C-5E5B-42ED-A833-7044B8F17FAE}">
      <dsp:nvSpPr>
        <dsp:cNvPr id="0" name=""/>
        <dsp:cNvSpPr/>
      </dsp:nvSpPr>
      <dsp:spPr>
        <a:xfrm>
          <a:off x="2488639" y="1017538"/>
          <a:ext cx="6837362" cy="8134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Как алгоритмы решения задач или проблемы</a:t>
          </a:r>
          <a:endParaRPr lang="ru-RU" sz="2300" kern="1200" dirty="0"/>
        </a:p>
      </dsp:txBody>
      <dsp:txXfrm>
        <a:off x="2488639" y="1017538"/>
        <a:ext cx="6837362" cy="813496"/>
      </dsp:txXfrm>
    </dsp:sp>
    <dsp:sp modelId="{CD273F67-A561-480A-8976-DB68A7A7F2C8}">
      <dsp:nvSpPr>
        <dsp:cNvPr id="0" name=""/>
        <dsp:cNvSpPr/>
      </dsp:nvSpPr>
      <dsp:spPr>
        <a:xfrm>
          <a:off x="2488639" y="2034410"/>
          <a:ext cx="6842538" cy="8134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Для проведения инструктажа</a:t>
          </a:r>
          <a:endParaRPr lang="ru-RU" sz="2300" kern="1200" dirty="0"/>
        </a:p>
      </dsp:txBody>
      <dsp:txXfrm>
        <a:off x="2488639" y="2034410"/>
        <a:ext cx="6842538" cy="813496"/>
      </dsp:txXfrm>
    </dsp:sp>
    <dsp:sp modelId="{B8854729-3E0D-42F9-A01A-40141DB11890}">
      <dsp:nvSpPr>
        <dsp:cNvPr id="0" name=""/>
        <dsp:cNvSpPr/>
      </dsp:nvSpPr>
      <dsp:spPr>
        <a:xfrm>
          <a:off x="2488639" y="3051281"/>
          <a:ext cx="6860336" cy="8134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Каждый слайд – это отдельный шаг (этап) выполнения работы</a:t>
          </a:r>
          <a:endParaRPr lang="ru-RU" sz="2200" kern="1200" dirty="0"/>
        </a:p>
      </dsp:txBody>
      <dsp:txXfrm>
        <a:off x="2488639" y="3051281"/>
        <a:ext cx="6860336" cy="813496"/>
      </dsp:txXfrm>
    </dsp:sp>
    <dsp:sp modelId="{9E11503D-2BAB-445A-91F7-C0E3B6887824}">
      <dsp:nvSpPr>
        <dsp:cNvPr id="0" name=""/>
        <dsp:cNvSpPr/>
      </dsp:nvSpPr>
      <dsp:spPr>
        <a:xfrm>
          <a:off x="2488639" y="4068152"/>
          <a:ext cx="6885471" cy="8134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Способствует организации обратной связи с учащимися</a:t>
          </a:r>
          <a:endParaRPr lang="ru-RU" sz="2100" kern="1200" dirty="0"/>
        </a:p>
      </dsp:txBody>
      <dsp:txXfrm>
        <a:off x="2488639" y="4068152"/>
        <a:ext cx="6885471" cy="8134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A49A42-E7CC-41E1-B1E8-73A4860F209A}">
      <dsp:nvSpPr>
        <dsp:cNvPr id="0" name=""/>
        <dsp:cNvSpPr/>
      </dsp:nvSpPr>
      <dsp:spPr>
        <a:xfrm>
          <a:off x="4224018" y="2262981"/>
          <a:ext cx="564116" cy="10749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2058" y="0"/>
              </a:lnTo>
              <a:lnTo>
                <a:pt x="282058" y="1074916"/>
              </a:lnTo>
              <a:lnTo>
                <a:pt x="564116" y="1074916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475727" y="2770090"/>
        <a:ext cx="60697" cy="60697"/>
      </dsp:txXfrm>
    </dsp:sp>
    <dsp:sp modelId="{9473E761-F400-4E15-A774-728595082C9F}">
      <dsp:nvSpPr>
        <dsp:cNvPr id="0" name=""/>
        <dsp:cNvSpPr/>
      </dsp:nvSpPr>
      <dsp:spPr>
        <a:xfrm>
          <a:off x="4224018" y="2217261"/>
          <a:ext cx="5641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4116" y="4572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491973" y="2248878"/>
        <a:ext cx="28205" cy="28205"/>
      </dsp:txXfrm>
    </dsp:sp>
    <dsp:sp modelId="{D4F4CC4D-BBE3-419C-A70B-D448F75AF02A}">
      <dsp:nvSpPr>
        <dsp:cNvPr id="0" name=""/>
        <dsp:cNvSpPr/>
      </dsp:nvSpPr>
      <dsp:spPr>
        <a:xfrm>
          <a:off x="4224018" y="1188065"/>
          <a:ext cx="564116" cy="1074916"/>
        </a:xfrm>
        <a:custGeom>
          <a:avLst/>
          <a:gdLst/>
          <a:ahLst/>
          <a:cxnLst/>
          <a:rect l="0" t="0" r="0" b="0"/>
          <a:pathLst>
            <a:path>
              <a:moveTo>
                <a:pt x="0" y="1074916"/>
              </a:moveTo>
              <a:lnTo>
                <a:pt x="282058" y="1074916"/>
              </a:lnTo>
              <a:lnTo>
                <a:pt x="282058" y="0"/>
              </a:lnTo>
              <a:lnTo>
                <a:pt x="564116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475727" y="1695174"/>
        <a:ext cx="60697" cy="60697"/>
      </dsp:txXfrm>
    </dsp:sp>
    <dsp:sp modelId="{CE49B96D-2755-4E1F-9B17-938C78B668AA}">
      <dsp:nvSpPr>
        <dsp:cNvPr id="0" name=""/>
        <dsp:cNvSpPr/>
      </dsp:nvSpPr>
      <dsp:spPr>
        <a:xfrm rot="16200000">
          <a:off x="1531070" y="1833015"/>
          <a:ext cx="4525963" cy="8599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 dirty="0" smtClean="0"/>
            <a:t>Ученические МП</a:t>
          </a:r>
          <a:endParaRPr lang="ru-RU" sz="4700" kern="1200" dirty="0"/>
        </a:p>
      </dsp:txBody>
      <dsp:txXfrm>
        <a:off x="1531070" y="1833015"/>
        <a:ext cx="4525963" cy="859932"/>
      </dsp:txXfrm>
    </dsp:sp>
    <dsp:sp modelId="{E0827F94-437C-4204-98BD-C51392132BC8}">
      <dsp:nvSpPr>
        <dsp:cNvPr id="0" name=""/>
        <dsp:cNvSpPr/>
      </dsp:nvSpPr>
      <dsp:spPr>
        <a:xfrm>
          <a:off x="4788134" y="758098"/>
          <a:ext cx="2820580" cy="8599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Учащиеся готовят в процессе домашней работы</a:t>
          </a:r>
          <a:endParaRPr lang="ru-RU" sz="2100" kern="1200" dirty="0"/>
        </a:p>
      </dsp:txBody>
      <dsp:txXfrm>
        <a:off x="4788134" y="758098"/>
        <a:ext cx="2820580" cy="859932"/>
      </dsp:txXfrm>
    </dsp:sp>
    <dsp:sp modelId="{6F2D1B4F-3A4E-496A-91A6-F5BFB53100F1}">
      <dsp:nvSpPr>
        <dsp:cNvPr id="0" name=""/>
        <dsp:cNvSpPr/>
      </dsp:nvSpPr>
      <dsp:spPr>
        <a:xfrm>
          <a:off x="4788134" y="1833015"/>
          <a:ext cx="2820580" cy="8599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Выполняются для публичной защиты работы</a:t>
          </a:r>
          <a:endParaRPr lang="ru-RU" sz="2100" kern="1200" dirty="0"/>
        </a:p>
      </dsp:txBody>
      <dsp:txXfrm>
        <a:off x="4788134" y="1833015"/>
        <a:ext cx="2820580" cy="859932"/>
      </dsp:txXfrm>
    </dsp:sp>
    <dsp:sp modelId="{5CA34021-2CC9-4909-802A-43F40095F6E0}">
      <dsp:nvSpPr>
        <dsp:cNvPr id="0" name=""/>
        <dsp:cNvSpPr/>
      </dsp:nvSpPr>
      <dsp:spPr>
        <a:xfrm>
          <a:off x="4788134" y="2907931"/>
          <a:ext cx="2820580" cy="8599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Доклад учащегося с мультимедийным сопровождением </a:t>
          </a:r>
          <a:endParaRPr lang="ru-RU" sz="2100" kern="1200" dirty="0"/>
        </a:p>
      </dsp:txBody>
      <dsp:txXfrm>
        <a:off x="4788134" y="2907931"/>
        <a:ext cx="2820580" cy="8599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876BE-9580-425A-AFC4-734E500EB619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7985-54CD-48E6-8075-AFB2616B0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859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876BE-9580-425A-AFC4-734E500EB619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7985-54CD-48E6-8075-AFB2616B0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896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876BE-9580-425A-AFC4-734E500EB619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7985-54CD-48E6-8075-AFB2616B0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708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876BE-9580-425A-AFC4-734E500EB619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7985-54CD-48E6-8075-AFB2616B0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6788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876BE-9580-425A-AFC4-734E500EB619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7985-54CD-48E6-8075-AFB2616B0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556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876BE-9580-425A-AFC4-734E500EB619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7985-54CD-48E6-8075-AFB2616B0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345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876BE-9580-425A-AFC4-734E500EB619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7985-54CD-48E6-8075-AFB2616B0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9395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876BE-9580-425A-AFC4-734E500EB619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7985-54CD-48E6-8075-AFB2616B0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8647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876BE-9580-425A-AFC4-734E500EB619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7985-54CD-48E6-8075-AFB2616B0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541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876BE-9580-425A-AFC4-734E500EB619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7985-54CD-48E6-8075-AFB2616B0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3999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876BE-9580-425A-AFC4-734E500EB619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7985-54CD-48E6-8075-AFB2616B0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408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876BE-9580-425A-AFC4-734E500EB619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47985-54CD-48E6-8075-AFB2616B0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040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&#1074;&#1089;0_&#1082;&#1088;&#1086;&#1089;&#1092;&#1086;&#1088;&#1076;.pptx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&#1074;&#1089;1.ppt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&#1074;&#1089;4_&#1090;&#1077;&#1082;&#1089;&#1090;_&#1087;&#1088;&#1077;&#1079;&#1077;&#1085;&#1090;.ppt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&#1074;&#1089;2_&#1090;&#1077;&#1089;&#1090;&#1080;&#1088;&#1086;&#1074;&#1072;&#1085;&#1080;&#1077;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&#1074;&#1089;5_&#1080;&#1083;&#1083;&#1102;&#1089;&#1090;&#1088;&#1072;&#1094;&#1080;&#1103;.ppt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&#1074;&#1089;3_&#1082;&#1086;&#1085;&#1089;&#1087;&#1077;&#1082;&#1090;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Организация совместной деятельности учителя и учащихся на уроках в начальной школе на основе мультимедийных средств обучения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454937"/>
            <a:ext cx="8534400" cy="41419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МОУ «Школа №3» города Алушта</a:t>
            </a:r>
            <a:endParaRPr lang="ru-RU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349782" y="4627076"/>
            <a:ext cx="8534400" cy="72201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Пяткова Лилия Владимировна, учитель начальных классов</a:t>
            </a:r>
            <a:endParaRPr lang="ru-RU" dirty="0"/>
          </a:p>
        </p:txBody>
      </p:sp>
      <p:sp>
        <p:nvSpPr>
          <p:cNvPr id="7" name="Улыбающееся лицо 6">
            <a:hlinkClick r:id="rId2" action="ppaction://hlinkpres?slideindex=1&amp;slidetitle="/>
          </p:cNvPr>
          <p:cNvSpPr/>
          <p:nvPr/>
        </p:nvSpPr>
        <p:spPr>
          <a:xfrm>
            <a:off x="9741529" y="5640309"/>
            <a:ext cx="697117" cy="679010"/>
          </a:xfrm>
          <a:prstGeom prst="smileyFac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599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pres?slideindex=1&amp;slidetitle="/>
              </a:rPr>
              <a:t>Слайд-шоу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Полное отсутствие текста;</a:t>
            </a:r>
          </a:p>
          <a:p>
            <a:r>
              <a:rPr lang="ru-RU" dirty="0" smtClean="0"/>
              <a:t>Акцент делается на яркие, крупные изображения;</a:t>
            </a:r>
          </a:p>
          <a:p>
            <a:r>
              <a:rPr lang="ru-RU" dirty="0" smtClean="0"/>
              <a:t>Презентация демонстрируется на любом этапе урока с целью создания эмоционального состояния;</a:t>
            </a:r>
          </a:p>
          <a:p>
            <a:r>
              <a:rPr lang="ru-RU" dirty="0" smtClean="0"/>
              <a:t>Может сопровождаться музыкальным оформлением.</a:t>
            </a:r>
          </a:p>
        </p:txBody>
      </p:sp>
    </p:spTree>
    <p:extLst>
      <p:ext uri="{BB962C8B-B14F-4D97-AF65-F5344CB8AC3E}">
        <p14:creationId xmlns:p14="http://schemas.microsoft.com/office/powerpoint/2010/main" val="3992972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pres?slideindex=1&amp;slidetitle="/>
              </a:rPr>
              <a:t>Текстовая презентация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Основа – текстовый материал, минимум иллюстраций;</a:t>
            </a:r>
          </a:p>
          <a:p>
            <a:r>
              <a:rPr lang="ru-RU" dirty="0" smtClean="0"/>
              <a:t>Эффективность усвоения материала достигается за счёт смены шрифтов и цветовой гаммы;</a:t>
            </a:r>
          </a:p>
          <a:p>
            <a:r>
              <a:rPr lang="ru-RU" dirty="0" smtClean="0"/>
              <a:t>Использование различных вариантов выделения текста.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229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Таблицы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 уроках обобщения и систематизации материала;</a:t>
            </a:r>
          </a:p>
          <a:p>
            <a:r>
              <a:rPr lang="ru-RU" dirty="0" smtClean="0"/>
              <a:t>Используются сравнительные, тематические, хронологические и др. таблицы;</a:t>
            </a:r>
          </a:p>
          <a:p>
            <a:r>
              <a:rPr lang="ru-RU" dirty="0" smtClean="0"/>
              <a:t>Представленные в заполненном или незаполненном виде.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6525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pres?slideindex=1&amp;slidetitle="/>
              </a:rPr>
              <a:t>Тестирование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основу положен тест по конкретному разделу, теме с целью обобщения или проверки знаний;</a:t>
            </a:r>
          </a:p>
          <a:p>
            <a:r>
              <a:rPr lang="ru-RU" dirty="0" smtClean="0"/>
              <a:t>Представлены в текстовой форме;</a:t>
            </a:r>
          </a:p>
          <a:p>
            <a:r>
              <a:rPr lang="ru-RU" dirty="0" smtClean="0"/>
              <a:t>Для повышения эффективности следует применять гиперссылки, анимацию.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7699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МП по роли в учебном процессе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4541400"/>
              </p:ext>
            </p:extLst>
          </p:nvPr>
        </p:nvGraphicFramePr>
        <p:xfrm>
          <a:off x="838200" y="1439501"/>
          <a:ext cx="10840770" cy="47530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1658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Тематические МП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Самый распространённый вид МП;</a:t>
            </a:r>
          </a:p>
          <a:p>
            <a:r>
              <a:rPr lang="ru-RU" dirty="0" smtClean="0"/>
              <a:t>Используется на этапе объяснения нового материала;</a:t>
            </a:r>
          </a:p>
          <a:p>
            <a:r>
              <a:rPr lang="ru-RU" dirty="0" smtClean="0"/>
              <a:t>Особенность – логическое изложение материала на основе </a:t>
            </a:r>
            <a:r>
              <a:rPr lang="ru-RU" dirty="0" smtClean="0"/>
              <a:t>текста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9421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pres?slideindex=1&amp;slidetitle="/>
              </a:rPr>
              <a:t>Иллюстрированные МП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Для демонстрации наглядного (иллюстрированного) материала;</a:t>
            </a:r>
          </a:p>
          <a:p>
            <a:r>
              <a:rPr lang="ru-RU" dirty="0" smtClean="0"/>
              <a:t>Используются графики, рисунки, репродукции, </a:t>
            </a:r>
            <a:r>
              <a:rPr lang="ru-RU" dirty="0" err="1" smtClean="0"/>
              <a:t>звуко</a:t>
            </a:r>
            <a:r>
              <a:rPr lang="ru-RU" dirty="0" smtClean="0"/>
              <a:t>- и видеофрагменты;</a:t>
            </a:r>
          </a:p>
          <a:p>
            <a:r>
              <a:rPr lang="ru-RU" dirty="0" smtClean="0"/>
              <a:t>Основная цель – повышение интереса учащихся.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3466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Контрольно</a:t>
            </a:r>
            <a:r>
              <a:rPr lang="ru-RU" dirty="0" smtClean="0"/>
              <a:t> – обобщающие МП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Для обобщения и систематизации знаний;</a:t>
            </a:r>
          </a:p>
          <a:p>
            <a:r>
              <a:rPr lang="ru-RU" dirty="0" smtClean="0"/>
              <a:t>После завершения темы, для организации контроля и оценивания ЗУН;</a:t>
            </a:r>
          </a:p>
          <a:p>
            <a:r>
              <a:rPr lang="ru-RU" dirty="0" smtClean="0"/>
              <a:t>Используются таблицы, схемы, текстовая формулировка выводов, выделение текста цветом.</a:t>
            </a:r>
          </a:p>
        </p:txBody>
      </p:sp>
    </p:spTree>
    <p:extLst>
      <p:ext uri="{BB962C8B-B14F-4D97-AF65-F5344CB8AC3E}">
        <p14:creationId xmlns:p14="http://schemas.microsoft.com/office/powerpoint/2010/main" val="4055893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Технологические МП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0327604"/>
              </p:ext>
            </p:extLst>
          </p:nvPr>
        </p:nvGraphicFramePr>
        <p:xfrm>
          <a:off x="838200" y="1294646"/>
          <a:ext cx="10515600" cy="48823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3529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Ученические МП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0308595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9999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Презентация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Публичное представление нового, недавно созданного</a:t>
            </a:r>
          </a:p>
          <a:p>
            <a:r>
              <a:rPr lang="ru-RU" dirty="0" smtClean="0"/>
              <a:t>Выражена через совокупность информационных материалов (текст, анимация, видео, гиперссылки и т.д.)</a:t>
            </a:r>
          </a:p>
          <a:p>
            <a:r>
              <a:rPr lang="ru-RU" dirty="0" smtClean="0"/>
              <a:t>Направлена на решение дидактических задач на разных этапах урока.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1343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Значение МП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Для учащихся: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Лучше </a:t>
            </a:r>
            <a:r>
              <a:rPr lang="ru-RU" dirty="0" smtClean="0"/>
              <a:t>понимают </a:t>
            </a:r>
            <a:r>
              <a:rPr lang="ru-RU" dirty="0" smtClean="0"/>
              <a:t>и </a:t>
            </a:r>
            <a:r>
              <a:rPr lang="ru-RU" dirty="0" smtClean="0"/>
              <a:t>запоминают </a:t>
            </a:r>
            <a:r>
              <a:rPr lang="ru-RU" dirty="0" smtClean="0"/>
              <a:t>учебный материал;</a:t>
            </a:r>
          </a:p>
          <a:p>
            <a:r>
              <a:rPr lang="ru-RU" dirty="0" smtClean="0"/>
              <a:t>Способствует развитию мышления;</a:t>
            </a:r>
          </a:p>
          <a:p>
            <a:r>
              <a:rPr lang="ru-RU" dirty="0" smtClean="0"/>
              <a:t>Вырабатывает у </a:t>
            </a:r>
            <a:r>
              <a:rPr lang="ru-RU" smtClean="0"/>
              <a:t>учащихся </a:t>
            </a:r>
            <a:r>
              <a:rPr lang="ru-RU" smtClean="0"/>
              <a:t>инициативность, </a:t>
            </a:r>
            <a:r>
              <a:rPr lang="ru-RU" dirty="0" smtClean="0"/>
              <a:t>самостоятельность, самоорганизованность.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Для учителя позволяет: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Организовать обратную связь;</a:t>
            </a:r>
          </a:p>
          <a:p>
            <a:r>
              <a:rPr lang="ru-RU" dirty="0" smtClean="0"/>
              <a:t>Осуществлять быстрый поиск нужной информации;</a:t>
            </a:r>
          </a:p>
          <a:p>
            <a:r>
              <a:rPr lang="ru-RU" dirty="0" smtClean="0"/>
              <a:t>Экономит время;</a:t>
            </a:r>
          </a:p>
          <a:p>
            <a:r>
              <a:rPr lang="ru-RU" dirty="0" smtClean="0"/>
              <a:t>Работать творчески с пользой для себя.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7875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Характеристики МП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3813771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Поднимает организацию учебного </a:t>
            </a:r>
            <a:r>
              <a:rPr lang="ru-RU" dirty="0" smtClean="0"/>
              <a:t>процесса на новый уровень, </a:t>
            </a:r>
            <a:r>
              <a:rPr lang="ru-RU" dirty="0" smtClean="0"/>
              <a:t>повышает эффективность обучения;</a:t>
            </a:r>
          </a:p>
          <a:p>
            <a:r>
              <a:rPr lang="ru-RU" dirty="0" smtClean="0"/>
              <a:t>Положительно влияет на визуальное мышление учащихся;</a:t>
            </a:r>
          </a:p>
          <a:p>
            <a:r>
              <a:rPr lang="ru-RU" dirty="0" smtClean="0"/>
              <a:t>Повышение эффективности восприятия материала происходит за счёт одновременного включения зрительного и слухового восприятия;</a:t>
            </a:r>
          </a:p>
          <a:p>
            <a:r>
              <a:rPr lang="ru-RU" dirty="0" smtClean="0"/>
              <a:t>Включает в себя такие источники информации как графики, таблицы, видеоматериалы, звуковые материалы, </a:t>
            </a:r>
            <a:r>
              <a:rPr lang="ru-RU" dirty="0" smtClean="0"/>
              <a:t>аннотации.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1513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Преимущества применения МП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049161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Повышает информативность и эффективность учебного материала;</a:t>
            </a:r>
          </a:p>
          <a:p>
            <a:r>
              <a:rPr lang="ru-RU" dirty="0" smtClean="0"/>
              <a:t>Увеличивает наглядность, зрелищность и выразительность материала;</a:t>
            </a:r>
          </a:p>
          <a:p>
            <a:r>
              <a:rPr lang="ru-RU" dirty="0" smtClean="0"/>
              <a:t>Даёт возможность организовать самостоятельную работу учащихся;</a:t>
            </a:r>
          </a:p>
          <a:p>
            <a:r>
              <a:rPr lang="ru-RU" dirty="0" smtClean="0"/>
              <a:t>Представляет отобранный и подготовленный учителем материал в обобщённом и сжатом виде;</a:t>
            </a:r>
          </a:p>
          <a:p>
            <a:r>
              <a:rPr lang="ru-RU" dirty="0" smtClean="0"/>
              <a:t>Готовый мультимедийный материал снижает интенсивность труда учителя.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008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3988" y="457202"/>
            <a:ext cx="10568412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Применение МП на разных этапах обучения: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3877145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Организационном;</a:t>
            </a:r>
          </a:p>
          <a:p>
            <a:r>
              <a:rPr lang="ru-RU" dirty="0" smtClean="0"/>
              <a:t>Актуализация знаний;</a:t>
            </a:r>
          </a:p>
          <a:p>
            <a:r>
              <a:rPr lang="ru-RU" dirty="0" smtClean="0"/>
              <a:t>Объяснение нового материала;</a:t>
            </a:r>
          </a:p>
          <a:p>
            <a:r>
              <a:rPr lang="ru-RU" dirty="0" smtClean="0"/>
              <a:t>Формирование практических умений и навыков;</a:t>
            </a:r>
          </a:p>
          <a:p>
            <a:r>
              <a:rPr lang="ru-RU" dirty="0" smtClean="0"/>
              <a:t>Обобщение и систематизация учебного материала;</a:t>
            </a:r>
          </a:p>
          <a:p>
            <a:r>
              <a:rPr lang="ru-RU" dirty="0" smtClean="0"/>
              <a:t>В процессе контроля и оценивания ЗУН учащихся;</a:t>
            </a:r>
          </a:p>
          <a:p>
            <a:r>
              <a:rPr lang="ru-RU" dirty="0" smtClean="0"/>
              <a:t>В процессе организации самостоятельной работы;</a:t>
            </a:r>
          </a:p>
          <a:p>
            <a:r>
              <a:rPr lang="ru-RU" dirty="0" smtClean="0"/>
              <a:t>Одновременно на разных этапах урока.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58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349" y="582456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Способы привлечения внимания и интереса с помощью УМП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99715" y="1892175"/>
            <a:ext cx="8289956" cy="4327555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Проблемная ситуация;</a:t>
            </a:r>
          </a:p>
          <a:p>
            <a:r>
              <a:rPr lang="ru-RU" dirty="0" smtClean="0"/>
              <a:t>План работы;</a:t>
            </a:r>
          </a:p>
          <a:p>
            <a:r>
              <a:rPr lang="ru-RU" dirty="0" smtClean="0"/>
              <a:t>План действий;</a:t>
            </a:r>
          </a:p>
          <a:p>
            <a:r>
              <a:rPr lang="ru-RU" dirty="0" smtClean="0"/>
              <a:t>Показ значимых идей, темы;</a:t>
            </a:r>
          </a:p>
          <a:p>
            <a:r>
              <a:rPr lang="ru-RU" dirty="0" smtClean="0"/>
              <a:t>Цитаты;</a:t>
            </a:r>
          </a:p>
          <a:p>
            <a:r>
              <a:rPr lang="ru-RU" dirty="0" smtClean="0"/>
              <a:t>Видеофрагменты;</a:t>
            </a:r>
          </a:p>
          <a:p>
            <a:r>
              <a:rPr lang="ru-RU" dirty="0" smtClean="0"/>
              <a:t>Рисунок, картинка, схема;</a:t>
            </a:r>
          </a:p>
          <a:p>
            <a:r>
              <a:rPr lang="ru-RU" dirty="0" smtClean="0"/>
              <a:t>Описание реальной жизненной ситуации;</a:t>
            </a:r>
          </a:p>
          <a:p>
            <a:r>
              <a:rPr lang="ru-RU" dirty="0" smtClean="0"/>
              <a:t>Занимательная история;</a:t>
            </a:r>
          </a:p>
          <a:p>
            <a:r>
              <a:rPr lang="ru-RU" dirty="0" smtClean="0"/>
              <a:t>Практическая значимость темы; проблемы.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5411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Дополнительная информация для МП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12426" y="1417638"/>
            <a:ext cx="8304406" cy="452596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Примеры;</a:t>
            </a:r>
          </a:p>
          <a:p>
            <a:r>
              <a:rPr lang="ru-RU" dirty="0" smtClean="0"/>
              <a:t>Уравнения;</a:t>
            </a:r>
          </a:p>
          <a:p>
            <a:r>
              <a:rPr lang="ru-RU" dirty="0" smtClean="0"/>
              <a:t>Статистический материал;</a:t>
            </a:r>
          </a:p>
          <a:p>
            <a:r>
              <a:rPr lang="ru-RU" dirty="0" smtClean="0"/>
              <a:t>Графики;</a:t>
            </a:r>
          </a:p>
          <a:p>
            <a:r>
              <a:rPr lang="ru-RU" dirty="0" smtClean="0"/>
              <a:t>Диаграммы;</a:t>
            </a:r>
          </a:p>
          <a:p>
            <a:r>
              <a:rPr lang="ru-RU" dirty="0" smtClean="0"/>
              <a:t>Рисунки;</a:t>
            </a:r>
          </a:p>
          <a:p>
            <a:r>
              <a:rPr lang="ru-RU" dirty="0" smtClean="0"/>
              <a:t>Цитаты;</a:t>
            </a:r>
          </a:p>
          <a:p>
            <a:r>
              <a:rPr lang="ru-RU" dirty="0" smtClean="0"/>
              <a:t>Аудио и видеоматериалы.</a:t>
            </a:r>
          </a:p>
        </p:txBody>
      </p:sp>
    </p:spTree>
    <p:extLst>
      <p:ext uri="{BB962C8B-B14F-4D97-AF65-F5344CB8AC3E}">
        <p14:creationId xmlns:p14="http://schemas.microsoft.com/office/powerpoint/2010/main" val="1767061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МП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По преобладанию представленного материала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Конспект;</a:t>
            </a:r>
          </a:p>
          <a:p>
            <a:r>
              <a:rPr lang="ru-RU" dirty="0" smtClean="0"/>
              <a:t>Слайд-шоу;</a:t>
            </a:r>
          </a:p>
          <a:p>
            <a:r>
              <a:rPr lang="ru-RU" dirty="0" smtClean="0"/>
              <a:t>Текстовая презентация;</a:t>
            </a:r>
          </a:p>
          <a:p>
            <a:r>
              <a:rPr lang="ru-RU" dirty="0" smtClean="0"/>
              <a:t>Таблицы;</a:t>
            </a:r>
          </a:p>
          <a:p>
            <a:r>
              <a:rPr lang="ru-RU" dirty="0" smtClean="0"/>
              <a:t>Схемы и графики;</a:t>
            </a:r>
          </a:p>
          <a:p>
            <a:r>
              <a:rPr lang="ru-RU" dirty="0" smtClean="0"/>
              <a:t>Тестирование;</a:t>
            </a:r>
          </a:p>
          <a:p>
            <a:r>
              <a:rPr lang="ru-RU" dirty="0" smtClean="0"/>
              <a:t>Электронный учебник.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По роли в учебном процессе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Иллюстрированные;</a:t>
            </a:r>
          </a:p>
          <a:p>
            <a:r>
              <a:rPr lang="ru-RU" dirty="0" smtClean="0"/>
              <a:t>Контрольно-обобщающие;</a:t>
            </a:r>
          </a:p>
          <a:p>
            <a:r>
              <a:rPr lang="ru-RU" dirty="0" smtClean="0"/>
              <a:t>Технологические;</a:t>
            </a:r>
          </a:p>
          <a:p>
            <a:r>
              <a:rPr lang="ru-RU" dirty="0" smtClean="0"/>
              <a:t>Ученические.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5832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pres?slideindex=1&amp;slidetitle="/>
              </a:rPr>
              <a:t>Конспект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Наличие основных составляющих учебного материала (тема, план, ключевые понятия и т.д.)</a:t>
            </a:r>
          </a:p>
          <a:p>
            <a:r>
              <a:rPr lang="ru-RU" dirty="0" smtClean="0"/>
              <a:t>Такие занятия ориентированы на учебник (базовый)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1924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3">
  <a:themeElements>
    <a:clrScheme name="Другая 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0000"/>
      </a:hlink>
      <a:folHlink>
        <a:srgbClr val="D9969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3" id="{5A7A7802-895C-4DA0-9606-5983BE19BA62}" vid="{C915E622-A6AB-4C1F-B1E2-95A7835E0F2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Тема3</Template>
  <TotalTime>171</TotalTime>
  <Words>657</Words>
  <Application>Microsoft Office PowerPoint</Application>
  <PresentationFormat>Широкоэкранный</PresentationFormat>
  <Paragraphs>122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3" baseType="lpstr">
      <vt:lpstr>Arial</vt:lpstr>
      <vt:lpstr>Times New Roman</vt:lpstr>
      <vt:lpstr>Тема3</vt:lpstr>
      <vt:lpstr>Организация совместной деятельности учителя и учащихся на уроках в начальной школе на основе мультимедийных средств обучения</vt:lpstr>
      <vt:lpstr>Презентация</vt:lpstr>
      <vt:lpstr>Характеристики МП</vt:lpstr>
      <vt:lpstr>Преимущества применения МП</vt:lpstr>
      <vt:lpstr>Применение МП на разных этапах обучения:</vt:lpstr>
      <vt:lpstr>Способы привлечения внимания и интереса с помощью УМП</vt:lpstr>
      <vt:lpstr>Дополнительная информация для МП</vt:lpstr>
      <vt:lpstr>Виды МП</vt:lpstr>
      <vt:lpstr>Конспект</vt:lpstr>
      <vt:lpstr>Слайд-шоу</vt:lpstr>
      <vt:lpstr>Текстовая презентация</vt:lpstr>
      <vt:lpstr>Таблицы </vt:lpstr>
      <vt:lpstr>Тестирование </vt:lpstr>
      <vt:lpstr>МП по роли в учебном процессе</vt:lpstr>
      <vt:lpstr>Тематические МП</vt:lpstr>
      <vt:lpstr>Иллюстрированные МП</vt:lpstr>
      <vt:lpstr>Контрольно – обобщающие МП</vt:lpstr>
      <vt:lpstr>Технологические МП</vt:lpstr>
      <vt:lpstr>Ученические МП</vt:lpstr>
      <vt:lpstr>Значение МП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Константин</dc:creator>
  <cp:lastModifiedBy>Константин</cp:lastModifiedBy>
  <cp:revision>19</cp:revision>
  <dcterms:created xsi:type="dcterms:W3CDTF">2016-02-22T22:48:20Z</dcterms:created>
  <dcterms:modified xsi:type="dcterms:W3CDTF">2016-02-23T15:33:47Z</dcterms:modified>
</cp:coreProperties>
</file>